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7102475" cy="93884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FF9933"/>
    <a:srgbClr val="00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544" y="29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7105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47105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7ED1086-56FF-4DCB-BD60-9D3382CD8CCC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40" cy="47105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40" cy="47105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2659ECF-923A-4104-813A-6D2DBBB18C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7000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59ECF-923A-4104-813A-6D2DBBB18C0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494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554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339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002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1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97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59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04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59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7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245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504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C6341-2992-4BD2-B205-FDE6ACA78010}" type="datetimeFigureOut">
              <a:rPr lang="th-TH" smtClean="0"/>
              <a:t>18/03/62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669D-312B-4A4F-B200-13782C5347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204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0756" y="-1"/>
            <a:ext cx="6896140" cy="10143390"/>
          </a:xfrm>
          <a:prstGeom prst="rect">
            <a:avLst/>
          </a:prstGeom>
        </p:spPr>
      </p:pic>
      <p:pic>
        <p:nvPicPr>
          <p:cNvPr id="10" name="Picture 2" descr="http://alc.doae.go.th/wp-content/uploads/2016/11/LOGO-%E0%B8%A8%E0%B8%9E%E0%B8%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528" y="1560087"/>
            <a:ext cx="1868093" cy="1868093"/>
          </a:xfrm>
          <a:prstGeom prst="ellipse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-369407" y="4370048"/>
            <a:ext cx="75968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กิจกรรม</a:t>
            </a:r>
            <a:r>
              <a:rPr lang="th-TH" sz="40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เฉลิมพระ</a:t>
            </a:r>
            <a:r>
              <a:rPr lang="th-TH" sz="40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เกียรติเนื่อง</a:t>
            </a:r>
            <a:r>
              <a:rPr lang="th-TH" sz="40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sz="40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โอกาส</a:t>
            </a:r>
          </a:p>
          <a:p>
            <a:pPr algn="ctr"/>
            <a:r>
              <a:rPr lang="th-TH" sz="40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มหามงคลพระ</a:t>
            </a:r>
            <a:r>
              <a:rPr lang="th-TH" sz="40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ราชพิธีบรมราชาภิเษก</a:t>
            </a:r>
          </a:p>
          <a:p>
            <a:pPr algn="ctr"/>
            <a:r>
              <a:rPr lang="th-TH" sz="40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กรมส่งเสริมการเกษตร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20082" y="8481392"/>
            <a:ext cx="47772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th-TH" sz="32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ekton Pro Ext" panose="020F0605020208020904" pitchFamily="34" charset="0"/>
                <a:cs typeface="TH SarabunPSK" pitchFamily="34" charset="-34"/>
              </a:rPr>
              <a:t>กองวิจัยและพัฒนางานส่งเสริมการเกษตร</a:t>
            </a:r>
          </a:p>
          <a:p>
            <a:pPr algn="r"/>
            <a:r>
              <a:rPr lang="th-TH" sz="32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ekton Pro Ext" panose="020F0605020208020904" pitchFamily="34" charset="0"/>
                <a:cs typeface="TH SarabunPSK" pitchFamily="34" charset="-34"/>
              </a:rPr>
              <a:t>กรมส่งเสริมการเกษตร</a:t>
            </a:r>
          </a:p>
          <a:p>
            <a:pPr algn="r"/>
            <a:r>
              <a:rPr lang="th-TH" sz="32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ekton Pro Ext" panose="020F0605020208020904" pitchFamily="34" charset="0"/>
                <a:cs typeface="TH SarabunPSK" pitchFamily="34" charset="-34"/>
              </a:rPr>
              <a:t>มีนาคม 2562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83461" y="2813249"/>
            <a:ext cx="65513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รวม</a:t>
            </a:r>
            <a:r>
              <a:rPr lang="th-TH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พลังสร้าง</a:t>
            </a:r>
            <a:r>
              <a:rPr lang="th-TH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มูลค่า</a:t>
            </a:r>
          </a:p>
          <a:p>
            <a:pPr algn="ctr"/>
            <a:r>
              <a:rPr lang="th-TH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จากไร่นาสู่สิ่งแวดล้อมอย่างยั่งยืน</a:t>
            </a:r>
            <a:endParaRPr lang="th-TH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76" y="7257256"/>
            <a:ext cx="1265137" cy="126513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40768" y="286954"/>
            <a:ext cx="44097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คู่มือ</a:t>
            </a:r>
            <a:r>
              <a:rPr lang="th-TH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การดำเนิน</a:t>
            </a:r>
            <a:r>
              <a:rPr lang="th-TH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โครงการ</a:t>
            </a:r>
            <a:endParaRPr lang="th-TH" sz="40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8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0756" y="-1"/>
            <a:ext cx="6896140" cy="10143390"/>
          </a:xfrm>
          <a:prstGeom prst="rect">
            <a:avLst/>
          </a:prstGeom>
        </p:spPr>
      </p:pic>
      <p:pic>
        <p:nvPicPr>
          <p:cNvPr id="8" name="Picture 2" descr="http://alc.doae.go.th/wp-content/uploads/2016/11/LOGO-%E0%B8%A8%E0%B8%9E%E0%B8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688" y="1568624"/>
            <a:ext cx="2016224" cy="2016224"/>
          </a:xfrm>
          <a:prstGeom prst="ellipse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249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45</Words>
  <Application>Microsoft Office PowerPoint</Application>
  <PresentationFormat>กระดาษ A4 (210x297 มม.)</PresentationFormat>
  <Paragraphs>10</Paragraphs>
  <Slides>2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Tekton Pro Ext</vt:lpstr>
      <vt:lpstr>TH SarabunPSK</vt:lpstr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คู่มือโครงการเพิ่มศักยภาพ ศูนย์เรียนรู้การเพิ่มประสิทธิภาพการผลิตสินค้าเกษตร (ศพก.)</dc:title>
  <dc:creator>payoongsuk</dc:creator>
  <cp:lastModifiedBy>Windows User</cp:lastModifiedBy>
  <cp:revision>25</cp:revision>
  <cp:lastPrinted>2019-03-18T06:00:44Z</cp:lastPrinted>
  <dcterms:created xsi:type="dcterms:W3CDTF">2017-12-15T07:46:12Z</dcterms:created>
  <dcterms:modified xsi:type="dcterms:W3CDTF">2019-03-18T06:13:38Z</dcterms:modified>
</cp:coreProperties>
</file>