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9" r:id="rId3"/>
    <p:sldId id="278" r:id="rId4"/>
    <p:sldId id="258" r:id="rId5"/>
    <p:sldId id="293" r:id="rId6"/>
    <p:sldId id="273" r:id="rId7"/>
    <p:sldId id="297" r:id="rId8"/>
    <p:sldId id="298" r:id="rId9"/>
    <p:sldId id="288" r:id="rId10"/>
    <p:sldId id="296" r:id="rId11"/>
    <p:sldId id="299" r:id="rId12"/>
    <p:sldId id="300" r:id="rId13"/>
    <p:sldId id="301" r:id="rId14"/>
    <p:sldId id="290" r:id="rId15"/>
    <p:sldId id="302" r:id="rId16"/>
    <p:sldId id="291" r:id="rId17"/>
    <p:sldId id="292" r:id="rId18"/>
    <p:sldId id="303" r:id="rId19"/>
    <p:sldId id="305" r:id="rId20"/>
    <p:sldId id="304" r:id="rId21"/>
    <p:sldId id="295" r:id="rId22"/>
    <p:sldId id="261" r:id="rId23"/>
    <p:sldId id="262" r:id="rId24"/>
    <p:sldId id="275" r:id="rId25"/>
    <p:sldId id="264" r:id="rId26"/>
    <p:sldId id="265" r:id="rId27"/>
    <p:sldId id="294" r:id="rId28"/>
    <p:sldId id="287" r:id="rId29"/>
    <p:sldId id="267" r:id="rId30"/>
  </p:sldIdLst>
  <p:sldSz cx="12192000" cy="6858000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00"/>
    <a:srgbClr val="FF99FF"/>
    <a:srgbClr val="00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2" y="9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8F490-6C4F-4EA1-A721-085C8812DB84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4DC8A50-F379-4C4F-B31C-187A5EF718C9}">
      <dgm:prSet custT="1"/>
      <dgm:spPr/>
      <dgm:t>
        <a:bodyPr/>
        <a:lstStyle/>
        <a:p>
          <a:pPr algn="l" rtl="0"/>
          <a:r>
            <a:rPr lang="th-TH" sz="32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กิจกรรมเฉลิมพระเกียรติเนื่องในโอกาสมหามงคลพระราชพิธีบรมราชาภิเษก</a:t>
          </a:r>
          <a:endParaRPr lang="th-TH" sz="3200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4F8FB267-2FC9-4B67-A52C-1BB89DFD903E}" type="parTrans" cxnId="{67ADE527-4828-4034-96F7-747B033DBE37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FE8F8DCA-8F4C-4EE8-BA26-EA6D0CD5E41F}" type="sibTrans" cxnId="{67ADE527-4828-4034-96F7-747B033DBE37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09F74128-C5A5-472C-A226-1E30AC5B8B7A}">
      <dgm:prSet custT="1"/>
      <dgm:spPr/>
      <dgm:t>
        <a:bodyPr/>
        <a:lstStyle/>
        <a:p>
          <a:pPr algn="l" rtl="0"/>
          <a:r>
            <a:rPr lang="th-TH" sz="32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ปัญหาวิกฤตหมอกควันปกคลุม และเกิดฝุ่นละอองขนาดเล็ก                    </a:t>
          </a:r>
          <a:endParaRPr lang="th-TH" sz="3200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1C5F830D-EF76-40D6-A106-6DD43CB71911}" type="parTrans" cxnId="{5BF7A4F1-B328-4C67-9840-BE6A19724841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EAE3D7E3-3220-4D99-B374-F184395BF6FD}" type="sibTrans" cxnId="{5BF7A4F1-B328-4C67-9840-BE6A19724841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BE01F066-2D74-4D58-8835-D77CD774D087}">
      <dgm:prSet custT="1"/>
      <dgm:spPr/>
      <dgm:t>
        <a:bodyPr/>
        <a:lstStyle/>
        <a:p>
          <a:pPr algn="l" rtl="0"/>
          <a:r>
            <a:rPr lang="th-TH" sz="32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ลดการเผาในพื้นที่การเกษตร  </a:t>
          </a:r>
          <a:endParaRPr lang="th-TH" sz="3200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8A35329D-B92E-42F7-93CF-566862E216C2}" type="parTrans" cxnId="{5431C95A-7AA1-4210-9D57-EDF6D3788BBA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F6B95A70-223C-4351-8C91-35725593A586}" type="sibTrans" cxnId="{5431C95A-7AA1-4210-9D57-EDF6D3788BBA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41DB6CCD-469D-4CAC-8B33-83405DA907A2}">
      <dgm:prSet custT="1"/>
      <dgm:spPr/>
      <dgm:t>
        <a:bodyPr/>
        <a:lstStyle/>
        <a:p>
          <a:pPr algn="l" rtl="0"/>
          <a:r>
            <a:rPr lang="th-TH" sz="29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เน้นให้เกษตรกรใช้ประโยชน์จากวัสดุเหลือใช้ทางการเกษตร เพื่อลดต้นทุน และเพิ่มมูลค่า</a:t>
          </a:r>
          <a:endParaRPr lang="th-TH" sz="2900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23514C7D-432C-4CAF-BEEC-1AC6D9AADE91}" type="parTrans" cxnId="{1E70DCE2-DC2B-4437-80A0-1C6D181EBA92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9FB1ADAE-A034-4BC2-AF80-04F29AA4651E}" type="sibTrans" cxnId="{1E70DCE2-DC2B-4437-80A0-1C6D181EBA92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C08EFAFC-3EC8-45DF-BB01-B09DC9F3B550}">
      <dgm:prSet custT="1"/>
      <dgm:spPr/>
      <dgm:t>
        <a:bodyPr/>
        <a:lstStyle/>
        <a:p>
          <a:pPr algn="l" rtl="0"/>
          <a:r>
            <a:rPr lang="th-TH" sz="32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ใช้กลไกของ </a:t>
          </a:r>
          <a:r>
            <a:rPr lang="th-TH" sz="3200" b="1" dirty="0" err="1" smtClean="0">
              <a:latin typeface="JasmineUPC" panose="02020603050405020304" pitchFamily="18" charset="-34"/>
              <a:cs typeface="JasmineUPC" panose="02020603050405020304" pitchFamily="18" charset="-34"/>
            </a:rPr>
            <a:t>ศพก</a:t>
          </a:r>
          <a:r>
            <a:rPr lang="th-TH" sz="32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. ร่วมกับ </a:t>
          </a:r>
          <a:r>
            <a:rPr lang="th-TH" sz="3200" b="1" dirty="0" err="1" smtClean="0">
              <a:latin typeface="JasmineUPC" panose="02020603050405020304" pitchFamily="18" charset="-34"/>
              <a:cs typeface="JasmineUPC" panose="02020603050405020304" pitchFamily="18" charset="-34"/>
            </a:rPr>
            <a:t>ศดปช</a:t>
          </a:r>
          <a:r>
            <a:rPr lang="th-TH" sz="32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. และเครือข่าย </a:t>
          </a:r>
          <a:r>
            <a:rPr lang="th-TH" sz="3200" b="1" dirty="0" err="1" smtClean="0">
              <a:latin typeface="JasmineUPC" panose="02020603050405020304" pitchFamily="18" charset="-34"/>
              <a:cs typeface="JasmineUPC" panose="02020603050405020304" pitchFamily="18" charset="-34"/>
            </a:rPr>
            <a:t>ศพก</a:t>
          </a:r>
          <a:r>
            <a:rPr lang="th-TH" sz="32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. อื่นๆ</a:t>
          </a:r>
          <a:endParaRPr lang="th-TH" sz="3200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193C0CAC-4A20-4E63-B07F-BDA65836D09E}" type="parTrans" cxnId="{B1B6479A-83FF-4307-8584-319C9B113209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E2DC7FB9-BEDD-4974-8349-E45F81686517}" type="sibTrans" cxnId="{B1B6479A-83FF-4307-8584-319C9B113209}">
      <dgm:prSet/>
      <dgm:spPr/>
      <dgm:t>
        <a:bodyPr/>
        <a:lstStyle/>
        <a:p>
          <a:pPr algn="l"/>
          <a:endParaRPr lang="th-TH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6EF43FA6-5505-4A43-A6B8-096F0798E268}" type="pres">
      <dgm:prSet presAssocID="{8C68F490-6C4F-4EA1-A721-085C8812DB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39D558A-E1C1-4E98-ADBF-395B5555459C}" type="pres">
      <dgm:prSet presAssocID="{94DC8A50-F379-4C4F-B31C-187A5EF718C9}" presName="composite" presStyleCnt="0"/>
      <dgm:spPr/>
    </dgm:pt>
    <dgm:pt modelId="{675BC98E-9A24-4160-848C-243EC727B95B}" type="pres">
      <dgm:prSet presAssocID="{94DC8A50-F379-4C4F-B31C-187A5EF718C9}" presName="imgShp" presStyleLbl="fgImgPlace1" presStyleIdx="0" presStyleCnt="5" custLinFactX="-85693" custLinFactNeighborX="-100000" custLinFactNeighborY="287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th-TH"/>
        </a:p>
      </dgm:t>
    </dgm:pt>
    <dgm:pt modelId="{D6969E80-5943-48B1-9097-840EB8539976}" type="pres">
      <dgm:prSet presAssocID="{94DC8A50-F379-4C4F-B31C-187A5EF718C9}" presName="txShp" presStyleLbl="node1" presStyleIdx="0" presStyleCnt="5" custScaleX="1371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436492-5E3C-4A64-A980-8D6E67DB161A}" type="pres">
      <dgm:prSet presAssocID="{FE8F8DCA-8F4C-4EE8-BA26-EA6D0CD5E41F}" presName="spacing" presStyleCnt="0"/>
      <dgm:spPr/>
    </dgm:pt>
    <dgm:pt modelId="{1330D997-77EB-4932-BA3F-55591978C2D4}" type="pres">
      <dgm:prSet presAssocID="{09F74128-C5A5-472C-A226-1E30AC5B8B7A}" presName="composite" presStyleCnt="0"/>
      <dgm:spPr/>
    </dgm:pt>
    <dgm:pt modelId="{97781A01-DF12-4225-9AD5-2D8AA8603172}" type="pres">
      <dgm:prSet presAssocID="{09F74128-C5A5-472C-A226-1E30AC5B8B7A}" presName="imgShp" presStyleLbl="fgImgPlace1" presStyleIdx="1" presStyleCnt="5" custLinFactX="-87120" custLinFactNeighborX="-100000" custLinFactNeighborY="-4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B5A9517-7B27-476E-BE63-AA690B4C72FE}" type="pres">
      <dgm:prSet presAssocID="{09F74128-C5A5-472C-A226-1E30AC5B8B7A}" presName="txShp" presStyleLbl="node1" presStyleIdx="1" presStyleCnt="5" custScaleX="1366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668B84-D2E8-481C-A65D-72BFA27DD9F1}" type="pres">
      <dgm:prSet presAssocID="{EAE3D7E3-3220-4D99-B374-F184395BF6FD}" presName="spacing" presStyleCnt="0"/>
      <dgm:spPr/>
    </dgm:pt>
    <dgm:pt modelId="{6D36EBE4-BEAE-4911-A8B8-5A6C9AFEEC30}" type="pres">
      <dgm:prSet presAssocID="{BE01F066-2D74-4D58-8835-D77CD774D087}" presName="composite" presStyleCnt="0"/>
      <dgm:spPr/>
    </dgm:pt>
    <dgm:pt modelId="{1C7C8CA5-E86D-4608-A210-377EDF14F3B6}" type="pres">
      <dgm:prSet presAssocID="{BE01F066-2D74-4D58-8835-D77CD774D087}" presName="imgShp" presStyleLbl="fgImgPlace1" presStyleIdx="2" presStyleCnt="5" custLinFactX="-85693" custLinFactNeighborX="-100000" custLinFactNeighborY="-475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h-TH"/>
        </a:p>
      </dgm:t>
    </dgm:pt>
    <dgm:pt modelId="{0538B0A2-9FC0-47CB-BA1F-8F1C493E5A46}" type="pres">
      <dgm:prSet presAssocID="{BE01F066-2D74-4D58-8835-D77CD774D087}" presName="txShp" presStyleLbl="node1" presStyleIdx="2" presStyleCnt="5" custScaleX="13694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12DC71-2B8B-4E01-9AB7-1F3ABD3FEB76}" type="pres">
      <dgm:prSet presAssocID="{F6B95A70-223C-4351-8C91-35725593A586}" presName="spacing" presStyleCnt="0"/>
      <dgm:spPr/>
    </dgm:pt>
    <dgm:pt modelId="{08F893DE-7DF9-42A9-A895-DF50EA4E6625}" type="pres">
      <dgm:prSet presAssocID="{41DB6CCD-469D-4CAC-8B33-83405DA907A2}" presName="composite" presStyleCnt="0"/>
      <dgm:spPr/>
    </dgm:pt>
    <dgm:pt modelId="{294862BD-A3C7-40DC-9DF1-ED445C1E7DF4}" type="pres">
      <dgm:prSet presAssocID="{41DB6CCD-469D-4CAC-8B33-83405DA907A2}" presName="imgShp" presStyleLbl="fgImgPlace1" presStyleIdx="3" presStyleCnt="5" custLinFactX="-93495" custLinFactNeighborX="-100000" custLinFactNeighborY="-595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CAAD3F0-7224-46AC-B1C1-0295B1B9E5AE}" type="pres">
      <dgm:prSet presAssocID="{41DB6CCD-469D-4CAC-8B33-83405DA907A2}" presName="txShp" presStyleLbl="node1" presStyleIdx="3" presStyleCnt="5" custScaleX="1374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7FAB0F-A4F5-499C-9372-7053DC8793A8}" type="pres">
      <dgm:prSet presAssocID="{9FB1ADAE-A034-4BC2-AF80-04F29AA4651E}" presName="spacing" presStyleCnt="0"/>
      <dgm:spPr/>
    </dgm:pt>
    <dgm:pt modelId="{58B56B15-19C3-4F93-81CD-4EEDEF6DA44B}" type="pres">
      <dgm:prSet presAssocID="{C08EFAFC-3EC8-45DF-BB01-B09DC9F3B550}" presName="composite" presStyleCnt="0"/>
      <dgm:spPr/>
    </dgm:pt>
    <dgm:pt modelId="{127D896B-A928-46B1-B7E2-09176C1225E9}" type="pres">
      <dgm:prSet presAssocID="{C08EFAFC-3EC8-45DF-BB01-B09DC9F3B550}" presName="imgShp" presStyleLbl="fgImgPlace1" presStyleIdx="4" presStyleCnt="5" custLinFactX="-97776" custLinFactNeighborX="-100000" custLinFactNeighborY="-545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5A4457AF-9D3E-4524-9DFC-F4DF56D854A7}" type="pres">
      <dgm:prSet presAssocID="{C08EFAFC-3EC8-45DF-BB01-B09DC9F3B550}" presName="txShp" presStyleLbl="node1" presStyleIdx="4" presStyleCnt="5" custScaleX="1377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431C95A-7AA1-4210-9D57-EDF6D3788BBA}" srcId="{8C68F490-6C4F-4EA1-A721-085C8812DB84}" destId="{BE01F066-2D74-4D58-8835-D77CD774D087}" srcOrd="2" destOrd="0" parTransId="{8A35329D-B92E-42F7-93CF-566862E216C2}" sibTransId="{F6B95A70-223C-4351-8C91-35725593A586}"/>
    <dgm:cxn modelId="{1F0B847C-A443-4105-A9E6-1481B7D91309}" type="presOf" srcId="{BE01F066-2D74-4D58-8835-D77CD774D087}" destId="{0538B0A2-9FC0-47CB-BA1F-8F1C493E5A46}" srcOrd="0" destOrd="0" presId="urn:microsoft.com/office/officeart/2005/8/layout/vList3"/>
    <dgm:cxn modelId="{94738EEC-ED01-49E5-B1AF-62E17B30BB0A}" type="presOf" srcId="{8C68F490-6C4F-4EA1-A721-085C8812DB84}" destId="{6EF43FA6-5505-4A43-A6B8-096F0798E268}" srcOrd="0" destOrd="0" presId="urn:microsoft.com/office/officeart/2005/8/layout/vList3"/>
    <dgm:cxn modelId="{B1B6479A-83FF-4307-8584-319C9B113209}" srcId="{8C68F490-6C4F-4EA1-A721-085C8812DB84}" destId="{C08EFAFC-3EC8-45DF-BB01-B09DC9F3B550}" srcOrd="4" destOrd="0" parTransId="{193C0CAC-4A20-4E63-B07F-BDA65836D09E}" sibTransId="{E2DC7FB9-BEDD-4974-8349-E45F81686517}"/>
    <dgm:cxn modelId="{1E70DCE2-DC2B-4437-80A0-1C6D181EBA92}" srcId="{8C68F490-6C4F-4EA1-A721-085C8812DB84}" destId="{41DB6CCD-469D-4CAC-8B33-83405DA907A2}" srcOrd="3" destOrd="0" parTransId="{23514C7D-432C-4CAF-BEEC-1AC6D9AADE91}" sibTransId="{9FB1ADAE-A034-4BC2-AF80-04F29AA4651E}"/>
    <dgm:cxn modelId="{67ADE527-4828-4034-96F7-747B033DBE37}" srcId="{8C68F490-6C4F-4EA1-A721-085C8812DB84}" destId="{94DC8A50-F379-4C4F-B31C-187A5EF718C9}" srcOrd="0" destOrd="0" parTransId="{4F8FB267-2FC9-4B67-A52C-1BB89DFD903E}" sibTransId="{FE8F8DCA-8F4C-4EE8-BA26-EA6D0CD5E41F}"/>
    <dgm:cxn modelId="{5BF7A4F1-B328-4C67-9840-BE6A19724841}" srcId="{8C68F490-6C4F-4EA1-A721-085C8812DB84}" destId="{09F74128-C5A5-472C-A226-1E30AC5B8B7A}" srcOrd="1" destOrd="0" parTransId="{1C5F830D-EF76-40D6-A106-6DD43CB71911}" sibTransId="{EAE3D7E3-3220-4D99-B374-F184395BF6FD}"/>
    <dgm:cxn modelId="{24956CC1-41C1-4FE7-BF81-FEA7FE8E5555}" type="presOf" srcId="{C08EFAFC-3EC8-45DF-BB01-B09DC9F3B550}" destId="{5A4457AF-9D3E-4524-9DFC-F4DF56D854A7}" srcOrd="0" destOrd="0" presId="urn:microsoft.com/office/officeart/2005/8/layout/vList3"/>
    <dgm:cxn modelId="{A671A1FD-5858-4307-93A2-2E6BEA810B1C}" type="presOf" srcId="{41DB6CCD-469D-4CAC-8B33-83405DA907A2}" destId="{9CAAD3F0-7224-46AC-B1C1-0295B1B9E5AE}" srcOrd="0" destOrd="0" presId="urn:microsoft.com/office/officeart/2005/8/layout/vList3"/>
    <dgm:cxn modelId="{0D152217-A045-4A56-8F87-A608E79D5943}" type="presOf" srcId="{94DC8A50-F379-4C4F-B31C-187A5EF718C9}" destId="{D6969E80-5943-48B1-9097-840EB8539976}" srcOrd="0" destOrd="0" presId="urn:microsoft.com/office/officeart/2005/8/layout/vList3"/>
    <dgm:cxn modelId="{44846F16-E1E9-4D8E-BA75-AEBE38B742EB}" type="presOf" srcId="{09F74128-C5A5-472C-A226-1E30AC5B8B7A}" destId="{BB5A9517-7B27-476E-BE63-AA690B4C72FE}" srcOrd="0" destOrd="0" presId="urn:microsoft.com/office/officeart/2005/8/layout/vList3"/>
    <dgm:cxn modelId="{D62BC26A-8EE6-43BB-AED4-B97BC1B800B0}" type="presParOf" srcId="{6EF43FA6-5505-4A43-A6B8-096F0798E268}" destId="{939D558A-E1C1-4E98-ADBF-395B5555459C}" srcOrd="0" destOrd="0" presId="urn:microsoft.com/office/officeart/2005/8/layout/vList3"/>
    <dgm:cxn modelId="{49938E8B-AD72-4C2B-9257-941DEF86497C}" type="presParOf" srcId="{939D558A-E1C1-4E98-ADBF-395B5555459C}" destId="{675BC98E-9A24-4160-848C-243EC727B95B}" srcOrd="0" destOrd="0" presId="urn:microsoft.com/office/officeart/2005/8/layout/vList3"/>
    <dgm:cxn modelId="{5B2E9CB3-6E13-4336-83E9-8330C290352D}" type="presParOf" srcId="{939D558A-E1C1-4E98-ADBF-395B5555459C}" destId="{D6969E80-5943-48B1-9097-840EB8539976}" srcOrd="1" destOrd="0" presId="urn:microsoft.com/office/officeart/2005/8/layout/vList3"/>
    <dgm:cxn modelId="{5EBDC6DB-AE31-46EF-84FE-E4840E398FE2}" type="presParOf" srcId="{6EF43FA6-5505-4A43-A6B8-096F0798E268}" destId="{9F436492-5E3C-4A64-A980-8D6E67DB161A}" srcOrd="1" destOrd="0" presId="urn:microsoft.com/office/officeart/2005/8/layout/vList3"/>
    <dgm:cxn modelId="{C6419323-436E-415A-BF0B-236633EBBA21}" type="presParOf" srcId="{6EF43FA6-5505-4A43-A6B8-096F0798E268}" destId="{1330D997-77EB-4932-BA3F-55591978C2D4}" srcOrd="2" destOrd="0" presId="urn:microsoft.com/office/officeart/2005/8/layout/vList3"/>
    <dgm:cxn modelId="{47E96649-11BC-4E17-B56C-91942733033B}" type="presParOf" srcId="{1330D997-77EB-4932-BA3F-55591978C2D4}" destId="{97781A01-DF12-4225-9AD5-2D8AA8603172}" srcOrd="0" destOrd="0" presId="urn:microsoft.com/office/officeart/2005/8/layout/vList3"/>
    <dgm:cxn modelId="{201D7AF5-93B6-4A9E-B9EC-8E4FAC1F4283}" type="presParOf" srcId="{1330D997-77EB-4932-BA3F-55591978C2D4}" destId="{BB5A9517-7B27-476E-BE63-AA690B4C72FE}" srcOrd="1" destOrd="0" presId="urn:microsoft.com/office/officeart/2005/8/layout/vList3"/>
    <dgm:cxn modelId="{8B9867A1-FE25-4853-ABEC-0813E3CE272A}" type="presParOf" srcId="{6EF43FA6-5505-4A43-A6B8-096F0798E268}" destId="{C1668B84-D2E8-481C-A65D-72BFA27DD9F1}" srcOrd="3" destOrd="0" presId="urn:microsoft.com/office/officeart/2005/8/layout/vList3"/>
    <dgm:cxn modelId="{9493488C-57A9-45B3-ACA6-DD15C8FDB623}" type="presParOf" srcId="{6EF43FA6-5505-4A43-A6B8-096F0798E268}" destId="{6D36EBE4-BEAE-4911-A8B8-5A6C9AFEEC30}" srcOrd="4" destOrd="0" presId="urn:microsoft.com/office/officeart/2005/8/layout/vList3"/>
    <dgm:cxn modelId="{D8C27700-332E-41D5-8772-27EEF1CAB8DE}" type="presParOf" srcId="{6D36EBE4-BEAE-4911-A8B8-5A6C9AFEEC30}" destId="{1C7C8CA5-E86D-4608-A210-377EDF14F3B6}" srcOrd="0" destOrd="0" presId="urn:microsoft.com/office/officeart/2005/8/layout/vList3"/>
    <dgm:cxn modelId="{87E99608-2185-4415-8667-AA931D3E69A3}" type="presParOf" srcId="{6D36EBE4-BEAE-4911-A8B8-5A6C9AFEEC30}" destId="{0538B0A2-9FC0-47CB-BA1F-8F1C493E5A46}" srcOrd="1" destOrd="0" presId="urn:microsoft.com/office/officeart/2005/8/layout/vList3"/>
    <dgm:cxn modelId="{5B7CA96D-8736-4EB1-850F-C7632F75749A}" type="presParOf" srcId="{6EF43FA6-5505-4A43-A6B8-096F0798E268}" destId="{C712DC71-2B8B-4E01-9AB7-1F3ABD3FEB76}" srcOrd="5" destOrd="0" presId="urn:microsoft.com/office/officeart/2005/8/layout/vList3"/>
    <dgm:cxn modelId="{C5E63582-5F6F-4879-A034-F25EFB1C0820}" type="presParOf" srcId="{6EF43FA6-5505-4A43-A6B8-096F0798E268}" destId="{08F893DE-7DF9-42A9-A895-DF50EA4E6625}" srcOrd="6" destOrd="0" presId="urn:microsoft.com/office/officeart/2005/8/layout/vList3"/>
    <dgm:cxn modelId="{D68AEAB7-8331-47EC-9653-14AAEA89A808}" type="presParOf" srcId="{08F893DE-7DF9-42A9-A895-DF50EA4E6625}" destId="{294862BD-A3C7-40DC-9DF1-ED445C1E7DF4}" srcOrd="0" destOrd="0" presId="urn:microsoft.com/office/officeart/2005/8/layout/vList3"/>
    <dgm:cxn modelId="{A8CC148A-6746-4432-A536-FF6BBE338DFE}" type="presParOf" srcId="{08F893DE-7DF9-42A9-A895-DF50EA4E6625}" destId="{9CAAD3F0-7224-46AC-B1C1-0295B1B9E5AE}" srcOrd="1" destOrd="0" presId="urn:microsoft.com/office/officeart/2005/8/layout/vList3"/>
    <dgm:cxn modelId="{D9675BDB-AA14-42FC-8FC8-7485F06580A9}" type="presParOf" srcId="{6EF43FA6-5505-4A43-A6B8-096F0798E268}" destId="{A07FAB0F-A4F5-499C-9372-7053DC8793A8}" srcOrd="7" destOrd="0" presId="urn:microsoft.com/office/officeart/2005/8/layout/vList3"/>
    <dgm:cxn modelId="{FD7ECA36-06AD-49B4-B0D5-52955146691D}" type="presParOf" srcId="{6EF43FA6-5505-4A43-A6B8-096F0798E268}" destId="{58B56B15-19C3-4F93-81CD-4EEDEF6DA44B}" srcOrd="8" destOrd="0" presId="urn:microsoft.com/office/officeart/2005/8/layout/vList3"/>
    <dgm:cxn modelId="{F2AB32EB-CEDA-4DA9-8B9F-D2C97CA921D5}" type="presParOf" srcId="{58B56B15-19C3-4F93-81CD-4EEDEF6DA44B}" destId="{127D896B-A928-46B1-B7E2-09176C1225E9}" srcOrd="0" destOrd="0" presId="urn:microsoft.com/office/officeart/2005/8/layout/vList3"/>
    <dgm:cxn modelId="{690C354C-F9FD-43CB-B49D-18680CF63C7D}" type="presParOf" srcId="{58B56B15-19C3-4F93-81CD-4EEDEF6DA44B}" destId="{5A4457AF-9D3E-4524-9DFC-F4DF56D854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D740C-98A4-44E7-993D-6AA5BE0AB49E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2C2AA2A-8C8F-4443-8562-3B8D5BF06D5E}">
      <dgm:prSet phldrT="[Text]" custT="1"/>
      <dgm:spPr/>
      <dgm:t>
        <a:bodyPr/>
        <a:lstStyle/>
        <a:p>
          <a:r>
            <a:rPr lang="th-TH" sz="37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เพื่อจัดการเศษวัสดุทางการเกษตรให้เกิดประโยชน์ในพื้นที่และชุมชน</a:t>
          </a:r>
          <a:endParaRPr lang="th-TH" sz="3700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14BA0244-751C-45BE-B2CD-81CD438A2F3D}" type="sibTrans" cxnId="{8117DDDD-F916-45AB-B99A-9B006E884304}">
      <dgm:prSet/>
      <dgm:spPr/>
      <dgm:t>
        <a:bodyPr/>
        <a:lstStyle/>
        <a:p>
          <a:endParaRPr lang="th-TH"/>
        </a:p>
      </dgm:t>
    </dgm:pt>
    <dgm:pt modelId="{D1F8F810-49FD-4E9F-814B-F31B7A7E7E36}" type="parTrans" cxnId="{8117DDDD-F916-45AB-B99A-9B006E884304}">
      <dgm:prSet/>
      <dgm:spPr/>
      <dgm:t>
        <a:bodyPr/>
        <a:lstStyle/>
        <a:p>
          <a:endParaRPr lang="th-TH"/>
        </a:p>
      </dgm:t>
    </dgm:pt>
    <dgm:pt modelId="{C2F56BAE-DB3F-4391-BC66-39C6197BA2AB}">
      <dgm:prSet phldrT="[Text]" custT="1"/>
      <dgm:spPr/>
      <dgm:t>
        <a:bodyPr/>
        <a:lstStyle/>
        <a:p>
          <a:r>
            <a:rPr lang="th-TH" sz="37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เพื่อลดการเผาวัสดุเหลือใช้ทางการเกษตร                                   ลดปัญหาหมอกควัน และสร้างสมดุลระบบนิเวศในชมชุน</a:t>
          </a:r>
          <a:endParaRPr lang="th-TH" sz="3700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D3D0E11B-7962-43C0-9AB6-3743AF53A864}" type="parTrans" cxnId="{C861FE7D-BA49-4869-AA32-D40B518EAA95}">
      <dgm:prSet/>
      <dgm:spPr/>
      <dgm:t>
        <a:bodyPr/>
        <a:lstStyle/>
        <a:p>
          <a:endParaRPr lang="th-TH"/>
        </a:p>
      </dgm:t>
    </dgm:pt>
    <dgm:pt modelId="{7F450628-1824-4069-8F89-30D55286449C}" type="sibTrans" cxnId="{C861FE7D-BA49-4869-AA32-D40B518EAA95}">
      <dgm:prSet/>
      <dgm:spPr/>
      <dgm:t>
        <a:bodyPr/>
        <a:lstStyle/>
        <a:p>
          <a:endParaRPr lang="th-TH"/>
        </a:p>
      </dgm:t>
    </dgm:pt>
    <dgm:pt modelId="{5B5CED45-CFA1-4CA7-ACEF-CDDFB5590B2A}">
      <dgm:prSet phldrT="[Text]"/>
      <dgm:spPr/>
      <dgm:t>
        <a:bodyPr/>
        <a:lstStyle/>
        <a:p>
          <a:r>
            <a:rPr lang="th-TH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เพื่อส่งเสริมการเพิ่มมูลค่าจากวัสดุเหลือใช้ทางการเกษตร                   มาใช้เป็นปัจจัยการผลิต และพลังงาน</a:t>
          </a:r>
          <a:r>
            <a:rPr lang="th-TH" b="1" dirty="0" err="1" smtClean="0">
              <a:latin typeface="JasmineUPC" panose="02020603050405020304" pitchFamily="18" charset="-34"/>
              <a:cs typeface="JasmineUPC" panose="02020603050405020304" pitchFamily="18" charset="-34"/>
            </a:rPr>
            <a:t>ชีว</a:t>
          </a:r>
          <a:r>
            <a:rPr lang="th-TH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มวล</a:t>
          </a:r>
          <a:endParaRPr lang="th-TH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4EAA8965-A558-4BFB-BA2B-B13DC45FB7B0}" type="parTrans" cxnId="{C03563BD-7F9D-4A65-B7FF-0967C31AE0DB}">
      <dgm:prSet/>
      <dgm:spPr/>
      <dgm:t>
        <a:bodyPr/>
        <a:lstStyle/>
        <a:p>
          <a:endParaRPr lang="th-TH"/>
        </a:p>
      </dgm:t>
    </dgm:pt>
    <dgm:pt modelId="{D732B994-5200-4B9B-B15B-E4C47FB0EBC6}" type="sibTrans" cxnId="{C03563BD-7F9D-4A65-B7FF-0967C31AE0DB}">
      <dgm:prSet/>
      <dgm:spPr/>
      <dgm:t>
        <a:bodyPr/>
        <a:lstStyle/>
        <a:p>
          <a:endParaRPr lang="th-TH"/>
        </a:p>
      </dgm:t>
    </dgm:pt>
    <dgm:pt modelId="{5E27860F-07CD-41B9-9859-C2F21FE3F098}" type="pres">
      <dgm:prSet presAssocID="{5C0D740C-98A4-44E7-993D-6AA5BE0AB49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9F23167-D7D2-4884-9C21-05626AF745D8}" type="pres">
      <dgm:prSet presAssocID="{62C2AA2A-8C8F-4443-8562-3B8D5BF06D5E}" presName="comp" presStyleCnt="0"/>
      <dgm:spPr/>
    </dgm:pt>
    <dgm:pt modelId="{8A7852A2-9A39-4D35-9575-368350FE389D}" type="pres">
      <dgm:prSet presAssocID="{62C2AA2A-8C8F-4443-8562-3B8D5BF06D5E}" presName="box" presStyleLbl="node1" presStyleIdx="0" presStyleCnt="3"/>
      <dgm:spPr/>
      <dgm:t>
        <a:bodyPr/>
        <a:lstStyle/>
        <a:p>
          <a:endParaRPr lang="th-TH"/>
        </a:p>
      </dgm:t>
    </dgm:pt>
    <dgm:pt modelId="{D6C10B37-1AEA-4AEE-AA03-D560BFC38980}" type="pres">
      <dgm:prSet presAssocID="{62C2AA2A-8C8F-4443-8562-3B8D5BF06D5E}" presName="img" presStyleLbl="fgImgPlace1" presStyleIdx="0" presStyleCnt="3" custScaleX="959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E5D8B676-B63D-46DB-B797-4F57ABE10E1A}" type="pres">
      <dgm:prSet presAssocID="{62C2AA2A-8C8F-4443-8562-3B8D5BF06D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45A7C1-F673-4778-ABF3-7648218989CE}" type="pres">
      <dgm:prSet presAssocID="{14BA0244-751C-45BE-B2CD-81CD438A2F3D}" presName="spacer" presStyleCnt="0"/>
      <dgm:spPr/>
    </dgm:pt>
    <dgm:pt modelId="{A62C9B82-A683-44AA-86B6-AE531B48E30F}" type="pres">
      <dgm:prSet presAssocID="{C2F56BAE-DB3F-4391-BC66-39C6197BA2AB}" presName="comp" presStyleCnt="0"/>
      <dgm:spPr/>
    </dgm:pt>
    <dgm:pt modelId="{A4460E72-EDD4-4109-9443-F8EC35497CA9}" type="pres">
      <dgm:prSet presAssocID="{C2F56BAE-DB3F-4391-BC66-39C6197BA2AB}" presName="box" presStyleLbl="node1" presStyleIdx="1" presStyleCnt="3"/>
      <dgm:spPr/>
      <dgm:t>
        <a:bodyPr/>
        <a:lstStyle/>
        <a:p>
          <a:endParaRPr lang="th-TH"/>
        </a:p>
      </dgm:t>
    </dgm:pt>
    <dgm:pt modelId="{820CEE43-2081-4A08-B4EB-BD95DE3A93B5}" type="pres">
      <dgm:prSet presAssocID="{C2F56BAE-DB3F-4391-BC66-39C6197BA2AB}" presName="img" presStyleLbl="fgImgPlace1" presStyleIdx="1" presStyleCnt="3" custScaleX="948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th-TH"/>
        </a:p>
      </dgm:t>
    </dgm:pt>
    <dgm:pt modelId="{57803573-4526-4413-BE92-A4AEFAB46C46}" type="pres">
      <dgm:prSet presAssocID="{C2F56BAE-DB3F-4391-BC66-39C6197BA2A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9A0534-1D07-4776-9604-FCED6D9A86A9}" type="pres">
      <dgm:prSet presAssocID="{7F450628-1824-4069-8F89-30D55286449C}" presName="spacer" presStyleCnt="0"/>
      <dgm:spPr/>
    </dgm:pt>
    <dgm:pt modelId="{A724EE61-3555-4589-9E7E-7E767F111A94}" type="pres">
      <dgm:prSet presAssocID="{5B5CED45-CFA1-4CA7-ACEF-CDDFB5590B2A}" presName="comp" presStyleCnt="0"/>
      <dgm:spPr/>
    </dgm:pt>
    <dgm:pt modelId="{A17A2AA7-9986-4590-93FE-8FB2757A2CB6}" type="pres">
      <dgm:prSet presAssocID="{5B5CED45-CFA1-4CA7-ACEF-CDDFB5590B2A}" presName="box" presStyleLbl="node1" presStyleIdx="2" presStyleCnt="3"/>
      <dgm:spPr/>
      <dgm:t>
        <a:bodyPr/>
        <a:lstStyle/>
        <a:p>
          <a:endParaRPr lang="th-TH"/>
        </a:p>
      </dgm:t>
    </dgm:pt>
    <dgm:pt modelId="{14DE8F08-DB0A-4C72-AC5F-B188E6078F64}" type="pres">
      <dgm:prSet presAssocID="{5B5CED45-CFA1-4CA7-ACEF-CDDFB5590B2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th-TH"/>
        </a:p>
      </dgm:t>
    </dgm:pt>
    <dgm:pt modelId="{47E4C18E-5976-4FCA-9070-09C9590CF467}" type="pres">
      <dgm:prSet presAssocID="{5B5CED45-CFA1-4CA7-ACEF-CDDFB5590B2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861FE7D-BA49-4869-AA32-D40B518EAA95}" srcId="{5C0D740C-98A4-44E7-993D-6AA5BE0AB49E}" destId="{C2F56BAE-DB3F-4391-BC66-39C6197BA2AB}" srcOrd="1" destOrd="0" parTransId="{D3D0E11B-7962-43C0-9AB6-3743AF53A864}" sibTransId="{7F450628-1824-4069-8F89-30D55286449C}"/>
    <dgm:cxn modelId="{154B7EA4-1FB1-4FCC-B53F-8388426971F0}" type="presOf" srcId="{C2F56BAE-DB3F-4391-BC66-39C6197BA2AB}" destId="{57803573-4526-4413-BE92-A4AEFAB46C46}" srcOrd="1" destOrd="0" presId="urn:microsoft.com/office/officeart/2005/8/layout/vList4"/>
    <dgm:cxn modelId="{CD7DE9EF-38F6-4657-A1AD-563512CFB1C8}" type="presOf" srcId="{C2F56BAE-DB3F-4391-BC66-39C6197BA2AB}" destId="{A4460E72-EDD4-4109-9443-F8EC35497CA9}" srcOrd="0" destOrd="0" presId="urn:microsoft.com/office/officeart/2005/8/layout/vList4"/>
    <dgm:cxn modelId="{41A8A8F8-3C03-4C98-8F4B-28039DA60EF7}" type="presOf" srcId="{62C2AA2A-8C8F-4443-8562-3B8D5BF06D5E}" destId="{E5D8B676-B63D-46DB-B797-4F57ABE10E1A}" srcOrd="1" destOrd="0" presId="urn:microsoft.com/office/officeart/2005/8/layout/vList4"/>
    <dgm:cxn modelId="{D7F40445-8EA1-4BCF-93EB-BE02EC2FB24E}" type="presOf" srcId="{5B5CED45-CFA1-4CA7-ACEF-CDDFB5590B2A}" destId="{47E4C18E-5976-4FCA-9070-09C9590CF467}" srcOrd="1" destOrd="0" presId="urn:microsoft.com/office/officeart/2005/8/layout/vList4"/>
    <dgm:cxn modelId="{8117DDDD-F916-45AB-B99A-9B006E884304}" srcId="{5C0D740C-98A4-44E7-993D-6AA5BE0AB49E}" destId="{62C2AA2A-8C8F-4443-8562-3B8D5BF06D5E}" srcOrd="0" destOrd="0" parTransId="{D1F8F810-49FD-4E9F-814B-F31B7A7E7E36}" sibTransId="{14BA0244-751C-45BE-B2CD-81CD438A2F3D}"/>
    <dgm:cxn modelId="{67946625-4907-4E35-AB62-E289EBF8521B}" type="presOf" srcId="{62C2AA2A-8C8F-4443-8562-3B8D5BF06D5E}" destId="{8A7852A2-9A39-4D35-9575-368350FE389D}" srcOrd="0" destOrd="0" presId="urn:microsoft.com/office/officeart/2005/8/layout/vList4"/>
    <dgm:cxn modelId="{D0AFCCD1-51C0-4FC0-9296-3B726F544662}" type="presOf" srcId="{5B5CED45-CFA1-4CA7-ACEF-CDDFB5590B2A}" destId="{A17A2AA7-9986-4590-93FE-8FB2757A2CB6}" srcOrd="0" destOrd="0" presId="urn:microsoft.com/office/officeart/2005/8/layout/vList4"/>
    <dgm:cxn modelId="{C03563BD-7F9D-4A65-B7FF-0967C31AE0DB}" srcId="{5C0D740C-98A4-44E7-993D-6AA5BE0AB49E}" destId="{5B5CED45-CFA1-4CA7-ACEF-CDDFB5590B2A}" srcOrd="2" destOrd="0" parTransId="{4EAA8965-A558-4BFB-BA2B-B13DC45FB7B0}" sibTransId="{D732B994-5200-4B9B-B15B-E4C47FB0EBC6}"/>
    <dgm:cxn modelId="{F388B473-555B-4972-A716-42D07110B8AB}" type="presOf" srcId="{5C0D740C-98A4-44E7-993D-6AA5BE0AB49E}" destId="{5E27860F-07CD-41B9-9859-C2F21FE3F098}" srcOrd="0" destOrd="0" presId="urn:microsoft.com/office/officeart/2005/8/layout/vList4"/>
    <dgm:cxn modelId="{6D95182E-0DA3-4FB5-88BD-06D8D99917CB}" type="presParOf" srcId="{5E27860F-07CD-41B9-9859-C2F21FE3F098}" destId="{B9F23167-D7D2-4884-9C21-05626AF745D8}" srcOrd="0" destOrd="0" presId="urn:microsoft.com/office/officeart/2005/8/layout/vList4"/>
    <dgm:cxn modelId="{BBB4C4B8-F43C-48AF-A1A7-3620F4D61E29}" type="presParOf" srcId="{B9F23167-D7D2-4884-9C21-05626AF745D8}" destId="{8A7852A2-9A39-4D35-9575-368350FE389D}" srcOrd="0" destOrd="0" presId="urn:microsoft.com/office/officeart/2005/8/layout/vList4"/>
    <dgm:cxn modelId="{FE2C7659-8C3B-46BC-B1A8-28421AFFAE90}" type="presParOf" srcId="{B9F23167-D7D2-4884-9C21-05626AF745D8}" destId="{D6C10B37-1AEA-4AEE-AA03-D560BFC38980}" srcOrd="1" destOrd="0" presId="urn:microsoft.com/office/officeart/2005/8/layout/vList4"/>
    <dgm:cxn modelId="{3690047D-6BDD-4E7C-91FC-0344BE497E76}" type="presParOf" srcId="{B9F23167-D7D2-4884-9C21-05626AF745D8}" destId="{E5D8B676-B63D-46DB-B797-4F57ABE10E1A}" srcOrd="2" destOrd="0" presId="urn:microsoft.com/office/officeart/2005/8/layout/vList4"/>
    <dgm:cxn modelId="{FD0D9256-80CF-4EBE-8B47-AC25189D354C}" type="presParOf" srcId="{5E27860F-07CD-41B9-9859-C2F21FE3F098}" destId="{2A45A7C1-F673-4778-ABF3-7648218989CE}" srcOrd="1" destOrd="0" presId="urn:microsoft.com/office/officeart/2005/8/layout/vList4"/>
    <dgm:cxn modelId="{2015289E-F2A7-4235-83B8-CC39C05BBCD1}" type="presParOf" srcId="{5E27860F-07CD-41B9-9859-C2F21FE3F098}" destId="{A62C9B82-A683-44AA-86B6-AE531B48E30F}" srcOrd="2" destOrd="0" presId="urn:microsoft.com/office/officeart/2005/8/layout/vList4"/>
    <dgm:cxn modelId="{94D7F7A2-3883-4B5D-A0D9-8E10795A0017}" type="presParOf" srcId="{A62C9B82-A683-44AA-86B6-AE531B48E30F}" destId="{A4460E72-EDD4-4109-9443-F8EC35497CA9}" srcOrd="0" destOrd="0" presId="urn:microsoft.com/office/officeart/2005/8/layout/vList4"/>
    <dgm:cxn modelId="{C40D8E07-A524-4DF0-86F4-5E26542F4FAB}" type="presParOf" srcId="{A62C9B82-A683-44AA-86B6-AE531B48E30F}" destId="{820CEE43-2081-4A08-B4EB-BD95DE3A93B5}" srcOrd="1" destOrd="0" presId="urn:microsoft.com/office/officeart/2005/8/layout/vList4"/>
    <dgm:cxn modelId="{F2614767-13FB-4875-8574-896A95F886F6}" type="presParOf" srcId="{A62C9B82-A683-44AA-86B6-AE531B48E30F}" destId="{57803573-4526-4413-BE92-A4AEFAB46C46}" srcOrd="2" destOrd="0" presId="urn:microsoft.com/office/officeart/2005/8/layout/vList4"/>
    <dgm:cxn modelId="{9F923EFC-6CD1-4978-87C7-46FDEC60B49A}" type="presParOf" srcId="{5E27860F-07CD-41B9-9859-C2F21FE3F098}" destId="{689A0534-1D07-4776-9604-FCED6D9A86A9}" srcOrd="3" destOrd="0" presId="urn:microsoft.com/office/officeart/2005/8/layout/vList4"/>
    <dgm:cxn modelId="{100C7E39-804C-414A-AABB-A4E347D91FEA}" type="presParOf" srcId="{5E27860F-07CD-41B9-9859-C2F21FE3F098}" destId="{A724EE61-3555-4589-9E7E-7E767F111A94}" srcOrd="4" destOrd="0" presId="urn:microsoft.com/office/officeart/2005/8/layout/vList4"/>
    <dgm:cxn modelId="{53DA2868-A2D9-476B-8046-756BA2A3CD34}" type="presParOf" srcId="{A724EE61-3555-4589-9E7E-7E767F111A94}" destId="{A17A2AA7-9986-4590-93FE-8FB2757A2CB6}" srcOrd="0" destOrd="0" presId="urn:microsoft.com/office/officeart/2005/8/layout/vList4"/>
    <dgm:cxn modelId="{93F0A1E1-EA3B-43E1-AE21-A41D4826810C}" type="presParOf" srcId="{A724EE61-3555-4589-9E7E-7E767F111A94}" destId="{14DE8F08-DB0A-4C72-AC5F-B188E6078F64}" srcOrd="1" destOrd="0" presId="urn:microsoft.com/office/officeart/2005/8/layout/vList4"/>
    <dgm:cxn modelId="{FDDCB38C-834D-4641-B29F-C15875366993}" type="presParOf" srcId="{A724EE61-3555-4589-9E7E-7E767F111A94}" destId="{47E4C18E-5976-4FCA-9070-09C9590CF4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C82CA-C984-4CD4-AA50-38268CC8D2F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22BFF7A-F183-44D0-935E-5151FE28682E}">
      <dgm:prSet phldrT="[Text]"/>
      <dgm:spPr/>
      <dgm:t>
        <a:bodyPr/>
        <a:lstStyle/>
        <a:p>
          <a:endParaRPr lang="th-TH" dirty="0"/>
        </a:p>
      </dgm:t>
    </dgm:pt>
    <dgm:pt modelId="{E42F6612-EF0A-4A84-AD38-F8DF3EB25AFA}" type="parTrans" cxnId="{F185FD88-38B9-49A8-8725-FCCEF2CC04B5}">
      <dgm:prSet/>
      <dgm:spPr/>
      <dgm:t>
        <a:bodyPr/>
        <a:lstStyle/>
        <a:p>
          <a:endParaRPr lang="th-TH"/>
        </a:p>
      </dgm:t>
    </dgm:pt>
    <dgm:pt modelId="{A3F59ACA-F56C-4D13-9E1B-DC64668106C7}" type="sibTrans" cxnId="{F185FD88-38B9-49A8-8725-FCCEF2CC04B5}">
      <dgm:prSet/>
      <dgm:spPr/>
      <dgm:t>
        <a:bodyPr/>
        <a:lstStyle/>
        <a:p>
          <a:endParaRPr lang="th-TH"/>
        </a:p>
      </dgm:t>
    </dgm:pt>
    <dgm:pt modelId="{E8E62950-807F-4772-B676-5B249945CBE1}">
      <dgm:prSet phldrT="[Text]" custT="1"/>
      <dgm:spPr/>
      <dgm:t>
        <a:bodyPr anchor="ctr"/>
        <a:lstStyle/>
        <a:p>
          <a:pPr algn="ctr"/>
          <a:r>
            <a:rPr lang="th-TH" sz="32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  </a:t>
          </a:r>
          <a:r>
            <a:rPr lang="th-TH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ถ่ายทอดความรู้แก่เกษตรกร จำนวน </a:t>
          </a:r>
          <a:r>
            <a:rPr lang="th-TH" sz="32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26,460</a:t>
          </a:r>
          <a:r>
            <a:rPr lang="th-TH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 ราย      (</a:t>
          </a:r>
          <a:r>
            <a:rPr lang="th-TH" sz="3200" b="1" dirty="0" err="1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ศพก</a:t>
          </a:r>
          <a:r>
            <a:rPr lang="th-TH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. ละ 30 ราย </a:t>
          </a:r>
          <a:r>
            <a:rPr lang="en-US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x </a:t>
          </a:r>
          <a:r>
            <a:rPr lang="th-TH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882 ศูนย์) </a:t>
          </a:r>
          <a:endParaRPr lang="th-TH" sz="3200" dirty="0">
            <a:solidFill>
              <a:srgbClr val="0000FF"/>
            </a:solidFill>
          </a:endParaRPr>
        </a:p>
      </dgm:t>
    </dgm:pt>
    <dgm:pt modelId="{A0DC134D-F945-499E-87FD-1C2F4CC868BF}" type="parTrans" cxnId="{397BBF67-CC96-47D2-ACD0-94B7F2E13A66}">
      <dgm:prSet/>
      <dgm:spPr/>
      <dgm:t>
        <a:bodyPr/>
        <a:lstStyle/>
        <a:p>
          <a:endParaRPr lang="th-TH"/>
        </a:p>
      </dgm:t>
    </dgm:pt>
    <dgm:pt modelId="{6E349E5C-1B0A-4116-99CC-F3E0B214034F}" type="sibTrans" cxnId="{397BBF67-CC96-47D2-ACD0-94B7F2E13A66}">
      <dgm:prSet/>
      <dgm:spPr/>
      <dgm:t>
        <a:bodyPr/>
        <a:lstStyle/>
        <a:p>
          <a:endParaRPr lang="th-TH"/>
        </a:p>
      </dgm:t>
    </dgm:pt>
    <dgm:pt modelId="{CBCD7340-369E-480E-9618-69CA71350669}">
      <dgm:prSet phldrT="[Text]"/>
      <dgm:spPr/>
      <dgm:t>
        <a:bodyPr/>
        <a:lstStyle/>
        <a:p>
          <a:endParaRPr lang="th-TH" dirty="0"/>
        </a:p>
      </dgm:t>
    </dgm:pt>
    <dgm:pt modelId="{DAA54A31-D147-4EEA-A544-CAA0D6382DF3}" type="parTrans" cxnId="{7DEAD85A-D6E0-45B7-81AD-A04DC27284BB}">
      <dgm:prSet/>
      <dgm:spPr/>
      <dgm:t>
        <a:bodyPr/>
        <a:lstStyle/>
        <a:p>
          <a:endParaRPr lang="th-TH"/>
        </a:p>
      </dgm:t>
    </dgm:pt>
    <dgm:pt modelId="{0B297A26-0956-47FF-AC8C-D27A0F130051}" type="sibTrans" cxnId="{7DEAD85A-D6E0-45B7-81AD-A04DC27284BB}">
      <dgm:prSet/>
      <dgm:spPr/>
      <dgm:t>
        <a:bodyPr/>
        <a:lstStyle/>
        <a:p>
          <a:endParaRPr lang="th-TH"/>
        </a:p>
      </dgm:t>
    </dgm:pt>
    <dgm:pt modelId="{F6658DC7-06CA-40B2-A799-45442113BC23}">
      <dgm:prSet phldrT="[Text]" custT="1"/>
      <dgm:spPr/>
      <dgm:t>
        <a:bodyPr/>
        <a:lstStyle/>
        <a:p>
          <a:pPr algn="l"/>
          <a:r>
            <a:rPr lang="th-TH" sz="3200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 </a:t>
          </a:r>
        </a:p>
        <a:p>
          <a:pPr algn="ctr"/>
          <a:r>
            <a:rPr lang="th-TH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ดำเนินการ ณ </a:t>
          </a:r>
          <a:r>
            <a:rPr lang="th-TH" sz="3200" b="1" dirty="0" err="1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ศพก</a:t>
          </a:r>
          <a:r>
            <a:rPr lang="th-TH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. </a:t>
          </a:r>
          <a:r>
            <a:rPr lang="th-TH" sz="32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882</a:t>
          </a:r>
          <a:r>
            <a:rPr lang="th-TH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 ศูนย์ และ </a:t>
          </a:r>
          <a:r>
            <a:rPr lang="th-TH" sz="3200" b="1" dirty="0" err="1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ศดปช</a:t>
          </a:r>
          <a:r>
            <a:rPr lang="th-TH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. </a:t>
          </a:r>
          <a:r>
            <a:rPr lang="th-TH" sz="32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882</a:t>
          </a:r>
          <a:r>
            <a:rPr lang="th-TH" sz="32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 ศูนย์ </a:t>
          </a:r>
          <a:endParaRPr lang="th-TH" sz="3200" dirty="0">
            <a:solidFill>
              <a:srgbClr val="0000FF"/>
            </a:solidFill>
          </a:endParaRPr>
        </a:p>
      </dgm:t>
    </dgm:pt>
    <dgm:pt modelId="{A2632DFC-20D9-4EE5-BD96-17FD0C3A5B38}" type="parTrans" cxnId="{B7204EEE-5961-454A-8C3E-763E2D32FC9B}">
      <dgm:prSet/>
      <dgm:spPr/>
      <dgm:t>
        <a:bodyPr/>
        <a:lstStyle/>
        <a:p>
          <a:endParaRPr lang="th-TH"/>
        </a:p>
      </dgm:t>
    </dgm:pt>
    <dgm:pt modelId="{2C6D7DA9-510B-4CB7-B9D3-CFB2B81B493F}" type="sibTrans" cxnId="{B7204EEE-5961-454A-8C3E-763E2D32FC9B}">
      <dgm:prSet/>
      <dgm:spPr/>
      <dgm:t>
        <a:bodyPr/>
        <a:lstStyle/>
        <a:p>
          <a:endParaRPr lang="th-TH"/>
        </a:p>
      </dgm:t>
    </dgm:pt>
    <dgm:pt modelId="{2A28B5F5-708B-49D0-8543-68248293C611}">
      <dgm:prSet/>
      <dgm:spPr/>
      <dgm:t>
        <a:bodyPr/>
        <a:lstStyle/>
        <a:p>
          <a:pPr algn="ctr"/>
          <a:endParaRPr lang="th-TH" sz="1800" b="1" dirty="0" smtClean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98168319-3D93-4420-A846-8755900DDD15}" type="parTrans" cxnId="{EF434A45-0D63-4CE5-AF42-3FC79BF83988}">
      <dgm:prSet/>
      <dgm:spPr/>
      <dgm:t>
        <a:bodyPr/>
        <a:lstStyle/>
        <a:p>
          <a:endParaRPr lang="th-TH"/>
        </a:p>
      </dgm:t>
    </dgm:pt>
    <dgm:pt modelId="{45C54ED6-2FD1-45FC-B8A1-2623732D76A1}" type="sibTrans" cxnId="{EF434A45-0D63-4CE5-AF42-3FC79BF83988}">
      <dgm:prSet/>
      <dgm:spPr/>
      <dgm:t>
        <a:bodyPr/>
        <a:lstStyle/>
        <a:p>
          <a:endParaRPr lang="th-TH"/>
        </a:p>
      </dgm:t>
    </dgm:pt>
    <dgm:pt modelId="{09E15449-9C11-4B85-BC57-6148CF560767}" type="pres">
      <dgm:prSet presAssocID="{C8DC82CA-C984-4CD4-AA50-38268CC8D2F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0D7DBEA0-055B-45D9-96A7-0C329FA6E21A}" type="pres">
      <dgm:prSet presAssocID="{A22BFF7A-F183-44D0-935E-5151FE28682E}" presName="parenttextcomposite" presStyleCnt="0"/>
      <dgm:spPr/>
    </dgm:pt>
    <dgm:pt modelId="{A9F3B907-B771-4784-A90B-BC56CA481252}" type="pres">
      <dgm:prSet presAssocID="{A22BFF7A-F183-44D0-935E-5151FE28682E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908D8A-6414-4087-A0D4-4C032863AADA}" type="pres">
      <dgm:prSet presAssocID="{A22BFF7A-F183-44D0-935E-5151FE28682E}" presName="composite" presStyleCnt="0"/>
      <dgm:spPr/>
    </dgm:pt>
    <dgm:pt modelId="{94CD081F-8C5A-42D2-B9C4-CF01C024FE82}" type="pres">
      <dgm:prSet presAssocID="{A22BFF7A-F183-44D0-935E-5151FE28682E}" presName="chevron1" presStyleLbl="alignNode1" presStyleIdx="0" presStyleCnt="14"/>
      <dgm:spPr/>
    </dgm:pt>
    <dgm:pt modelId="{CC3CC27B-C9DC-4054-9FE1-231158F744C5}" type="pres">
      <dgm:prSet presAssocID="{A22BFF7A-F183-44D0-935E-5151FE28682E}" presName="chevron2" presStyleLbl="alignNode1" presStyleIdx="1" presStyleCnt="14"/>
      <dgm:spPr/>
    </dgm:pt>
    <dgm:pt modelId="{2F6BC9C1-61AD-4751-B591-B0CF2D3CFCD2}" type="pres">
      <dgm:prSet presAssocID="{A22BFF7A-F183-44D0-935E-5151FE28682E}" presName="chevron3" presStyleLbl="alignNode1" presStyleIdx="2" presStyleCnt="14"/>
      <dgm:spPr/>
    </dgm:pt>
    <dgm:pt modelId="{22591BD2-2B33-49E6-93D2-AD001D6B765A}" type="pres">
      <dgm:prSet presAssocID="{A22BFF7A-F183-44D0-935E-5151FE28682E}" presName="chevron4" presStyleLbl="alignNode1" presStyleIdx="3" presStyleCnt="14"/>
      <dgm:spPr/>
    </dgm:pt>
    <dgm:pt modelId="{D391D3FC-4E49-4ABF-91D9-F0103F24E6B1}" type="pres">
      <dgm:prSet presAssocID="{A22BFF7A-F183-44D0-935E-5151FE28682E}" presName="chevron5" presStyleLbl="alignNode1" presStyleIdx="4" presStyleCnt="14"/>
      <dgm:spPr/>
    </dgm:pt>
    <dgm:pt modelId="{20A6EF6F-2687-4558-B96E-739089F904C1}" type="pres">
      <dgm:prSet presAssocID="{A22BFF7A-F183-44D0-935E-5151FE28682E}" presName="chevron6" presStyleLbl="alignNode1" presStyleIdx="5" presStyleCnt="14"/>
      <dgm:spPr/>
    </dgm:pt>
    <dgm:pt modelId="{F04A2156-678D-4F16-A95F-B153BAC24DED}" type="pres">
      <dgm:prSet presAssocID="{A22BFF7A-F183-44D0-935E-5151FE28682E}" presName="chevron7" presStyleLbl="alignNode1" presStyleIdx="6" presStyleCnt="14"/>
      <dgm:spPr/>
    </dgm:pt>
    <dgm:pt modelId="{0B506DB2-206B-4BB2-A505-B38161015669}" type="pres">
      <dgm:prSet presAssocID="{A22BFF7A-F183-44D0-935E-5151FE28682E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EABED3-61C6-4626-859A-F26E85E54C89}" type="pres">
      <dgm:prSet presAssocID="{A3F59ACA-F56C-4D13-9E1B-DC64668106C7}" presName="sibTrans" presStyleCnt="0"/>
      <dgm:spPr/>
    </dgm:pt>
    <dgm:pt modelId="{5571A15A-394E-467D-9DD8-6380AD71C1BD}" type="pres">
      <dgm:prSet presAssocID="{CBCD7340-369E-480E-9618-69CA71350669}" presName="parenttextcomposite" presStyleCnt="0"/>
      <dgm:spPr/>
    </dgm:pt>
    <dgm:pt modelId="{32F34F3D-5315-47E3-A9C2-7586086BB2B3}" type="pres">
      <dgm:prSet presAssocID="{CBCD7340-369E-480E-9618-69CA71350669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86FB4A-EA79-455C-8E39-BB8133343C4D}" type="pres">
      <dgm:prSet presAssocID="{CBCD7340-369E-480E-9618-69CA71350669}" presName="composite" presStyleCnt="0"/>
      <dgm:spPr/>
    </dgm:pt>
    <dgm:pt modelId="{EC26C82F-4C23-4DAB-9890-DFE222972CF0}" type="pres">
      <dgm:prSet presAssocID="{CBCD7340-369E-480E-9618-69CA71350669}" presName="chevron1" presStyleLbl="alignNode1" presStyleIdx="7" presStyleCnt="14"/>
      <dgm:spPr/>
    </dgm:pt>
    <dgm:pt modelId="{0AAC5EAA-D040-4CFA-94D4-8E5EE78E6020}" type="pres">
      <dgm:prSet presAssocID="{CBCD7340-369E-480E-9618-69CA71350669}" presName="chevron2" presStyleLbl="alignNode1" presStyleIdx="8" presStyleCnt="14"/>
      <dgm:spPr/>
    </dgm:pt>
    <dgm:pt modelId="{765A379A-C004-4475-83BF-C2EDCB656191}" type="pres">
      <dgm:prSet presAssocID="{CBCD7340-369E-480E-9618-69CA71350669}" presName="chevron3" presStyleLbl="alignNode1" presStyleIdx="9" presStyleCnt="14"/>
      <dgm:spPr/>
    </dgm:pt>
    <dgm:pt modelId="{853760F9-2DF0-44F5-A61B-11840D4BEAA7}" type="pres">
      <dgm:prSet presAssocID="{CBCD7340-369E-480E-9618-69CA71350669}" presName="chevron4" presStyleLbl="alignNode1" presStyleIdx="10" presStyleCnt="14"/>
      <dgm:spPr/>
    </dgm:pt>
    <dgm:pt modelId="{B8762F53-7A77-4B49-93DC-855824F21C52}" type="pres">
      <dgm:prSet presAssocID="{CBCD7340-369E-480E-9618-69CA71350669}" presName="chevron5" presStyleLbl="alignNode1" presStyleIdx="11" presStyleCnt="14"/>
      <dgm:spPr/>
    </dgm:pt>
    <dgm:pt modelId="{EFE182E4-5DFF-4F05-A9E4-6A26400B1BEA}" type="pres">
      <dgm:prSet presAssocID="{CBCD7340-369E-480E-9618-69CA71350669}" presName="chevron6" presStyleLbl="alignNode1" presStyleIdx="12" presStyleCnt="14"/>
      <dgm:spPr/>
    </dgm:pt>
    <dgm:pt modelId="{298AF098-365C-4A71-BFE7-B95C1906F4C7}" type="pres">
      <dgm:prSet presAssocID="{CBCD7340-369E-480E-9618-69CA71350669}" presName="chevron7" presStyleLbl="alignNode1" presStyleIdx="13" presStyleCnt="14"/>
      <dgm:spPr/>
    </dgm:pt>
    <dgm:pt modelId="{0A252DD9-AB20-46EB-9C4F-B686E5F29BDE}" type="pres">
      <dgm:prSet presAssocID="{CBCD7340-369E-480E-9618-69CA71350669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97BBF67-CC96-47D2-ACD0-94B7F2E13A66}" srcId="{A22BFF7A-F183-44D0-935E-5151FE28682E}" destId="{E8E62950-807F-4772-B676-5B249945CBE1}" srcOrd="0" destOrd="0" parTransId="{A0DC134D-F945-499E-87FD-1C2F4CC868BF}" sibTransId="{6E349E5C-1B0A-4116-99CC-F3E0B214034F}"/>
    <dgm:cxn modelId="{D1874C62-CB82-4125-BF90-CB8C29DF2A83}" type="presOf" srcId="{2A28B5F5-708B-49D0-8543-68248293C611}" destId="{0A252DD9-AB20-46EB-9C4F-B686E5F29BDE}" srcOrd="0" destOrd="1" presId="urn:microsoft.com/office/officeart/2008/layout/VerticalAccentList"/>
    <dgm:cxn modelId="{51CA99A9-F18B-45E4-9ADD-2DA8664A1A3F}" type="presOf" srcId="{F6658DC7-06CA-40B2-A799-45442113BC23}" destId="{0A252DD9-AB20-46EB-9C4F-B686E5F29BDE}" srcOrd="0" destOrd="0" presId="urn:microsoft.com/office/officeart/2008/layout/VerticalAccentList"/>
    <dgm:cxn modelId="{7DEAD85A-D6E0-45B7-81AD-A04DC27284BB}" srcId="{C8DC82CA-C984-4CD4-AA50-38268CC8D2FD}" destId="{CBCD7340-369E-480E-9618-69CA71350669}" srcOrd="1" destOrd="0" parTransId="{DAA54A31-D147-4EEA-A544-CAA0D6382DF3}" sibTransId="{0B297A26-0956-47FF-AC8C-D27A0F130051}"/>
    <dgm:cxn modelId="{86C1DEFE-8828-41D8-AE95-F4EDBAA76F48}" type="presOf" srcId="{E8E62950-807F-4772-B676-5B249945CBE1}" destId="{0B506DB2-206B-4BB2-A505-B38161015669}" srcOrd="0" destOrd="0" presId="urn:microsoft.com/office/officeart/2008/layout/VerticalAccentList"/>
    <dgm:cxn modelId="{405F71AF-78C6-4CFA-B82B-6D5506213AA1}" type="presOf" srcId="{C8DC82CA-C984-4CD4-AA50-38268CC8D2FD}" destId="{09E15449-9C11-4B85-BC57-6148CF560767}" srcOrd="0" destOrd="0" presId="urn:microsoft.com/office/officeart/2008/layout/VerticalAccentList"/>
    <dgm:cxn modelId="{29CC78AC-4FBE-4A1C-93B7-FA79F5CF453B}" type="presOf" srcId="{A22BFF7A-F183-44D0-935E-5151FE28682E}" destId="{A9F3B907-B771-4784-A90B-BC56CA481252}" srcOrd="0" destOrd="0" presId="urn:microsoft.com/office/officeart/2008/layout/VerticalAccentList"/>
    <dgm:cxn modelId="{A5434B21-51AE-4E1F-ADBB-4348ACC86062}" type="presOf" srcId="{CBCD7340-369E-480E-9618-69CA71350669}" destId="{32F34F3D-5315-47E3-A9C2-7586086BB2B3}" srcOrd="0" destOrd="0" presId="urn:microsoft.com/office/officeart/2008/layout/VerticalAccentList"/>
    <dgm:cxn modelId="{B7204EEE-5961-454A-8C3E-763E2D32FC9B}" srcId="{CBCD7340-369E-480E-9618-69CA71350669}" destId="{F6658DC7-06CA-40B2-A799-45442113BC23}" srcOrd="0" destOrd="0" parTransId="{A2632DFC-20D9-4EE5-BD96-17FD0C3A5B38}" sibTransId="{2C6D7DA9-510B-4CB7-B9D3-CFB2B81B493F}"/>
    <dgm:cxn modelId="{EF434A45-0D63-4CE5-AF42-3FC79BF83988}" srcId="{CBCD7340-369E-480E-9618-69CA71350669}" destId="{2A28B5F5-708B-49D0-8543-68248293C611}" srcOrd="1" destOrd="0" parTransId="{98168319-3D93-4420-A846-8755900DDD15}" sibTransId="{45C54ED6-2FD1-45FC-B8A1-2623732D76A1}"/>
    <dgm:cxn modelId="{F185FD88-38B9-49A8-8725-FCCEF2CC04B5}" srcId="{C8DC82CA-C984-4CD4-AA50-38268CC8D2FD}" destId="{A22BFF7A-F183-44D0-935E-5151FE28682E}" srcOrd="0" destOrd="0" parTransId="{E42F6612-EF0A-4A84-AD38-F8DF3EB25AFA}" sibTransId="{A3F59ACA-F56C-4D13-9E1B-DC64668106C7}"/>
    <dgm:cxn modelId="{1D0F2801-B785-467F-BC18-0E634492CC02}" type="presParOf" srcId="{09E15449-9C11-4B85-BC57-6148CF560767}" destId="{0D7DBEA0-055B-45D9-96A7-0C329FA6E21A}" srcOrd="0" destOrd="0" presId="urn:microsoft.com/office/officeart/2008/layout/VerticalAccentList"/>
    <dgm:cxn modelId="{5C6C207B-F76C-4280-9276-7A7C8754427A}" type="presParOf" srcId="{0D7DBEA0-055B-45D9-96A7-0C329FA6E21A}" destId="{A9F3B907-B771-4784-A90B-BC56CA481252}" srcOrd="0" destOrd="0" presId="urn:microsoft.com/office/officeart/2008/layout/VerticalAccentList"/>
    <dgm:cxn modelId="{AE2E9292-B66C-4E9F-BF19-E3DA7C5E5A04}" type="presParOf" srcId="{09E15449-9C11-4B85-BC57-6148CF560767}" destId="{CA908D8A-6414-4087-A0D4-4C032863AADA}" srcOrd="1" destOrd="0" presId="urn:microsoft.com/office/officeart/2008/layout/VerticalAccentList"/>
    <dgm:cxn modelId="{B0540F06-FD80-43B3-A0A3-0882B41CF4F9}" type="presParOf" srcId="{CA908D8A-6414-4087-A0D4-4C032863AADA}" destId="{94CD081F-8C5A-42D2-B9C4-CF01C024FE82}" srcOrd="0" destOrd="0" presId="urn:microsoft.com/office/officeart/2008/layout/VerticalAccentList"/>
    <dgm:cxn modelId="{DB16C844-6F40-4704-8A6F-E9BCB1AC0163}" type="presParOf" srcId="{CA908D8A-6414-4087-A0D4-4C032863AADA}" destId="{CC3CC27B-C9DC-4054-9FE1-231158F744C5}" srcOrd="1" destOrd="0" presId="urn:microsoft.com/office/officeart/2008/layout/VerticalAccentList"/>
    <dgm:cxn modelId="{9690224C-8A02-4B42-B02F-C9D2A0AA1ADC}" type="presParOf" srcId="{CA908D8A-6414-4087-A0D4-4C032863AADA}" destId="{2F6BC9C1-61AD-4751-B591-B0CF2D3CFCD2}" srcOrd="2" destOrd="0" presId="urn:microsoft.com/office/officeart/2008/layout/VerticalAccentList"/>
    <dgm:cxn modelId="{BDE4A282-1176-48C4-9EE9-349F838C3AA7}" type="presParOf" srcId="{CA908D8A-6414-4087-A0D4-4C032863AADA}" destId="{22591BD2-2B33-49E6-93D2-AD001D6B765A}" srcOrd="3" destOrd="0" presId="urn:microsoft.com/office/officeart/2008/layout/VerticalAccentList"/>
    <dgm:cxn modelId="{C6E77F56-97F4-4138-85E4-C153F7F8675A}" type="presParOf" srcId="{CA908D8A-6414-4087-A0D4-4C032863AADA}" destId="{D391D3FC-4E49-4ABF-91D9-F0103F24E6B1}" srcOrd="4" destOrd="0" presId="urn:microsoft.com/office/officeart/2008/layout/VerticalAccentList"/>
    <dgm:cxn modelId="{EC40970C-23F9-4498-9BAD-92B7C4323368}" type="presParOf" srcId="{CA908D8A-6414-4087-A0D4-4C032863AADA}" destId="{20A6EF6F-2687-4558-B96E-739089F904C1}" srcOrd="5" destOrd="0" presId="urn:microsoft.com/office/officeart/2008/layout/VerticalAccentList"/>
    <dgm:cxn modelId="{D66AF144-10FF-4C34-B080-341DB7A8DB38}" type="presParOf" srcId="{CA908D8A-6414-4087-A0D4-4C032863AADA}" destId="{F04A2156-678D-4F16-A95F-B153BAC24DED}" srcOrd="6" destOrd="0" presId="urn:microsoft.com/office/officeart/2008/layout/VerticalAccentList"/>
    <dgm:cxn modelId="{2836972C-61EB-4787-874B-CACA5DFF8D64}" type="presParOf" srcId="{CA908D8A-6414-4087-A0D4-4C032863AADA}" destId="{0B506DB2-206B-4BB2-A505-B38161015669}" srcOrd="7" destOrd="0" presId="urn:microsoft.com/office/officeart/2008/layout/VerticalAccentList"/>
    <dgm:cxn modelId="{ABE71853-5857-4F7E-AEA8-3F7100A89845}" type="presParOf" srcId="{09E15449-9C11-4B85-BC57-6148CF560767}" destId="{0BEABED3-61C6-4626-859A-F26E85E54C89}" srcOrd="2" destOrd="0" presId="urn:microsoft.com/office/officeart/2008/layout/VerticalAccentList"/>
    <dgm:cxn modelId="{FB649270-BFE6-4CE9-B4F7-F013D2C70E75}" type="presParOf" srcId="{09E15449-9C11-4B85-BC57-6148CF560767}" destId="{5571A15A-394E-467D-9DD8-6380AD71C1BD}" srcOrd="3" destOrd="0" presId="urn:microsoft.com/office/officeart/2008/layout/VerticalAccentList"/>
    <dgm:cxn modelId="{8A79B354-732C-4597-B88C-30351B26256C}" type="presParOf" srcId="{5571A15A-394E-467D-9DD8-6380AD71C1BD}" destId="{32F34F3D-5315-47E3-A9C2-7586086BB2B3}" srcOrd="0" destOrd="0" presId="urn:microsoft.com/office/officeart/2008/layout/VerticalAccentList"/>
    <dgm:cxn modelId="{60D26D96-2D7A-46B8-BAB0-2E1E190E81D7}" type="presParOf" srcId="{09E15449-9C11-4B85-BC57-6148CF560767}" destId="{E886FB4A-EA79-455C-8E39-BB8133343C4D}" srcOrd="4" destOrd="0" presId="urn:microsoft.com/office/officeart/2008/layout/VerticalAccentList"/>
    <dgm:cxn modelId="{545C04B8-448A-45BD-B29D-25E0937CA5EF}" type="presParOf" srcId="{E886FB4A-EA79-455C-8E39-BB8133343C4D}" destId="{EC26C82F-4C23-4DAB-9890-DFE222972CF0}" srcOrd="0" destOrd="0" presId="urn:microsoft.com/office/officeart/2008/layout/VerticalAccentList"/>
    <dgm:cxn modelId="{803323DD-8EE9-4D20-BA44-3B3EC5E9ABBF}" type="presParOf" srcId="{E886FB4A-EA79-455C-8E39-BB8133343C4D}" destId="{0AAC5EAA-D040-4CFA-94D4-8E5EE78E6020}" srcOrd="1" destOrd="0" presId="urn:microsoft.com/office/officeart/2008/layout/VerticalAccentList"/>
    <dgm:cxn modelId="{75CBF5B9-DA3A-4071-8E5B-F0E8F850D54A}" type="presParOf" srcId="{E886FB4A-EA79-455C-8E39-BB8133343C4D}" destId="{765A379A-C004-4475-83BF-C2EDCB656191}" srcOrd="2" destOrd="0" presId="urn:microsoft.com/office/officeart/2008/layout/VerticalAccentList"/>
    <dgm:cxn modelId="{656CFDE5-4A8A-44CE-B1AB-5692728666B8}" type="presParOf" srcId="{E886FB4A-EA79-455C-8E39-BB8133343C4D}" destId="{853760F9-2DF0-44F5-A61B-11840D4BEAA7}" srcOrd="3" destOrd="0" presId="urn:microsoft.com/office/officeart/2008/layout/VerticalAccentList"/>
    <dgm:cxn modelId="{AD99CB43-C6EA-4616-AFDE-B7737244C973}" type="presParOf" srcId="{E886FB4A-EA79-455C-8E39-BB8133343C4D}" destId="{B8762F53-7A77-4B49-93DC-855824F21C52}" srcOrd="4" destOrd="0" presId="urn:microsoft.com/office/officeart/2008/layout/VerticalAccentList"/>
    <dgm:cxn modelId="{6E409319-8FE8-472E-A25E-B15992DD46C7}" type="presParOf" srcId="{E886FB4A-EA79-455C-8E39-BB8133343C4D}" destId="{EFE182E4-5DFF-4F05-A9E4-6A26400B1BEA}" srcOrd="5" destOrd="0" presId="urn:microsoft.com/office/officeart/2008/layout/VerticalAccentList"/>
    <dgm:cxn modelId="{9C7B4337-A67A-4182-BF59-D928E47C7CA5}" type="presParOf" srcId="{E886FB4A-EA79-455C-8E39-BB8133343C4D}" destId="{298AF098-365C-4A71-BFE7-B95C1906F4C7}" srcOrd="6" destOrd="0" presId="urn:microsoft.com/office/officeart/2008/layout/VerticalAccentList"/>
    <dgm:cxn modelId="{2BCD7E78-B06F-46FD-9D5C-86BC513DFE47}" type="presParOf" srcId="{E886FB4A-EA79-455C-8E39-BB8133343C4D}" destId="{0A252DD9-AB20-46EB-9C4F-B686E5F29BD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822C42-EC26-4AE8-A77C-1FB39952D578}" type="doc">
      <dgm:prSet loTypeId="urn:microsoft.com/office/officeart/2008/layout/AlternatingHexagons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40A8AD98-894E-4F95-8BB5-473D117D7CE1}">
      <dgm:prSet phldrT="[Text]" custT="1"/>
      <dgm:spPr/>
      <dgm:t>
        <a:bodyPr/>
        <a:lstStyle/>
        <a:p>
          <a:pPr algn="ctr"/>
          <a:r>
            <a:rPr lang="th-TH" sz="20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2. ประชาสัมพันธ์โครงการ</a:t>
          </a:r>
          <a:endParaRPr lang="th-TH" sz="20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1D4DCAA6-A28A-43BF-A502-674ED41F4FFF}" type="parTrans" cxnId="{995D18A3-A623-46C6-B004-8CC5652464FE}">
      <dgm:prSet/>
      <dgm:spPr/>
      <dgm:t>
        <a:bodyPr/>
        <a:lstStyle/>
        <a:p>
          <a:pPr algn="ctr"/>
          <a:endParaRPr lang="th-TH">
            <a:solidFill>
              <a:srgbClr val="002060"/>
            </a:solidFill>
          </a:endParaRPr>
        </a:p>
      </dgm:t>
    </dgm:pt>
    <dgm:pt modelId="{2D6B0BE5-5F8B-460E-AA2E-51020259E9E8}" type="sibTrans" cxnId="{995D18A3-A623-46C6-B004-8CC5652464FE}">
      <dgm:prSet custT="1"/>
      <dgm:spPr/>
      <dgm:t>
        <a:bodyPr/>
        <a:lstStyle/>
        <a:p>
          <a:pPr algn="ctr"/>
          <a:r>
            <a:rPr lang="th-TH" sz="24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1. จัดทำโครงการ          และแผนการปฏิบัติงาน</a:t>
          </a:r>
          <a:endParaRPr lang="th-TH" sz="24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AE39D13C-056F-48AA-B114-1AB8942C9983}">
      <dgm:prSet phldrT="[Text]" custT="1"/>
      <dgm:spPr/>
      <dgm:t>
        <a:bodyPr/>
        <a:lstStyle/>
        <a:p>
          <a:pPr algn="ctr"/>
          <a:r>
            <a:rPr lang="th-TH" sz="20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4. อบรม              ถ่ายทอดความรู้                                          เพื่อสร้างเครือข่าย                       การทำเกษตร                  รักษ์สิ่งแวดล้อม </a:t>
          </a:r>
          <a:endParaRPr lang="th-TH" sz="20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288DD357-FB22-4998-B8D4-CC6491540C3A}" type="parTrans" cxnId="{C740F260-F667-4CB4-9A25-679E228F6E09}">
      <dgm:prSet/>
      <dgm:spPr/>
      <dgm:t>
        <a:bodyPr/>
        <a:lstStyle/>
        <a:p>
          <a:pPr algn="ctr"/>
          <a:endParaRPr lang="th-TH">
            <a:solidFill>
              <a:srgbClr val="002060"/>
            </a:solidFill>
          </a:endParaRPr>
        </a:p>
      </dgm:t>
    </dgm:pt>
    <dgm:pt modelId="{2D2524F1-EF99-4AAE-924F-D483BE3D5419}" type="sibTrans" cxnId="{C740F260-F667-4CB4-9A25-679E228F6E09}">
      <dgm:prSet custT="1"/>
      <dgm:spPr/>
      <dgm:t>
        <a:bodyPr/>
        <a:lstStyle/>
        <a:p>
          <a:pPr algn="ctr"/>
          <a:r>
            <a:rPr lang="th-TH" sz="24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3. ประชุมชี้แจงโครงการ</a:t>
          </a:r>
          <a:endParaRPr lang="th-TH" sz="24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26A67578-1E95-4EB8-B9DC-34508192B55E}">
      <dgm:prSet phldrT="[Text]" custT="1"/>
      <dgm:spPr/>
      <dgm:t>
        <a:bodyPr/>
        <a:lstStyle/>
        <a:p>
          <a:pPr algn="ctr"/>
          <a:r>
            <a:rPr lang="th-TH" sz="20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8. การติดตาม สนับสนุน รายงานผลและสรุปผลโครงการ</a:t>
          </a:r>
          <a:endParaRPr lang="th-TH" sz="20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C3EF614C-459F-4B25-B603-AD6A9345849A}" type="parTrans" cxnId="{3704C98F-708C-46E0-93C8-A6C39396F3D5}">
      <dgm:prSet/>
      <dgm:spPr/>
      <dgm:t>
        <a:bodyPr/>
        <a:lstStyle/>
        <a:p>
          <a:pPr algn="ctr"/>
          <a:endParaRPr lang="th-TH">
            <a:solidFill>
              <a:srgbClr val="002060"/>
            </a:solidFill>
          </a:endParaRPr>
        </a:p>
      </dgm:t>
    </dgm:pt>
    <dgm:pt modelId="{B90F29D2-5C72-46E9-80E8-3E79E33384EB}" type="sibTrans" cxnId="{3704C98F-708C-46E0-93C8-A6C39396F3D5}">
      <dgm:prSet custT="1"/>
      <dgm:spPr/>
      <dgm:t>
        <a:bodyPr/>
        <a:lstStyle/>
        <a:p>
          <a:pPr algn="ctr"/>
          <a:r>
            <a:rPr lang="th-TH" sz="28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5. จัดทำ    ฐานเรียนรู้ปุ๋ยอินทรีย์ </a:t>
          </a:r>
          <a:endParaRPr lang="th-TH" sz="28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C36234CC-4FCC-43D9-B978-34929C138A8E}">
      <dgm:prSet custT="1"/>
      <dgm:spPr/>
      <dgm:t>
        <a:bodyPr/>
        <a:lstStyle/>
        <a:p>
          <a:pPr algn="ctr"/>
          <a:r>
            <a:rPr lang="th-TH" sz="20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7. การเชื่อมโยงตลาดในการจัดซื้อเศษวัสดุการเกษตร</a:t>
          </a:r>
          <a:endParaRPr lang="th-TH" sz="20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B3ED5D2F-FBB1-47DA-9F09-595AA3722A91}" type="parTrans" cxnId="{3D72D91D-0BFC-4C31-BE72-55C7630C5C21}">
      <dgm:prSet/>
      <dgm:spPr/>
      <dgm:t>
        <a:bodyPr/>
        <a:lstStyle/>
        <a:p>
          <a:pPr algn="ctr"/>
          <a:endParaRPr lang="th-TH">
            <a:solidFill>
              <a:srgbClr val="002060"/>
            </a:solidFill>
          </a:endParaRPr>
        </a:p>
      </dgm:t>
    </dgm:pt>
    <dgm:pt modelId="{3A82AFB2-8AAD-4419-B910-D09DE9572D84}" type="sibTrans" cxnId="{3D72D91D-0BFC-4C31-BE72-55C7630C5C21}">
      <dgm:prSet custT="1"/>
      <dgm:spPr/>
      <dgm:t>
        <a:bodyPr/>
        <a:lstStyle/>
        <a:p>
          <a:pPr algn="ctr"/>
          <a:r>
            <a:rPr lang="th-TH" sz="2400" b="1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6. การจัดการเศษวัสดุการเกษตร </a:t>
          </a:r>
          <a:endParaRPr lang="th-TH" sz="24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6ED44C34-8ED4-4F23-9CE1-246C87DDD98E}" type="pres">
      <dgm:prSet presAssocID="{0B822C42-EC26-4AE8-A77C-1FB39952D57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3C593BFA-4203-4954-98E1-ABE07956729F}" type="pres">
      <dgm:prSet presAssocID="{40A8AD98-894E-4F95-8BB5-473D117D7CE1}" presName="composite" presStyleCnt="0"/>
      <dgm:spPr/>
    </dgm:pt>
    <dgm:pt modelId="{F8C93FCF-2B8E-46D0-BA1A-BAB76843CA4D}" type="pres">
      <dgm:prSet presAssocID="{40A8AD98-894E-4F95-8BB5-473D117D7CE1}" presName="Parent1" presStyleLbl="node1" presStyleIdx="0" presStyleCnt="8" custScaleX="172434" custScaleY="122093" custLinFactNeighborX="-18289" custLinFactNeighborY="40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A47E10-1411-4799-8C8A-F902DC8F0E3C}" type="pres">
      <dgm:prSet presAssocID="{40A8AD98-894E-4F95-8BB5-473D117D7CE1}" presName="Childtext1" presStyleLbl="revTx" presStyleIdx="0" presStyleCnt="4" custLinFactNeighborX="16233" custLinFactNeighborY="-2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43889D-153F-4407-809B-83618B2AC1BE}" type="pres">
      <dgm:prSet presAssocID="{40A8AD98-894E-4F95-8BB5-473D117D7CE1}" presName="BalanceSpacing" presStyleCnt="0"/>
      <dgm:spPr/>
    </dgm:pt>
    <dgm:pt modelId="{B43C6F52-1FCE-471A-BD02-AD75AB4151E3}" type="pres">
      <dgm:prSet presAssocID="{40A8AD98-894E-4F95-8BB5-473D117D7CE1}" presName="BalanceSpacing1" presStyleCnt="0"/>
      <dgm:spPr/>
    </dgm:pt>
    <dgm:pt modelId="{068C5A39-81C8-47F5-A0AC-F25FB4927F44}" type="pres">
      <dgm:prSet presAssocID="{2D6B0BE5-5F8B-460E-AA2E-51020259E9E8}" presName="Accent1Text" presStyleLbl="node1" presStyleIdx="1" presStyleCnt="8" custScaleX="176290" custScaleY="120091" custLinFactNeighborX="-99134" custLinFactNeighborY="4707"/>
      <dgm:spPr/>
      <dgm:t>
        <a:bodyPr/>
        <a:lstStyle/>
        <a:p>
          <a:endParaRPr lang="th-TH"/>
        </a:p>
      </dgm:t>
    </dgm:pt>
    <dgm:pt modelId="{272EBC22-B15B-4211-A606-D482B49A6FA7}" type="pres">
      <dgm:prSet presAssocID="{2D6B0BE5-5F8B-460E-AA2E-51020259E9E8}" presName="spaceBetweenRectangles" presStyleCnt="0"/>
      <dgm:spPr/>
    </dgm:pt>
    <dgm:pt modelId="{4579F22B-A4F3-4BC9-AF3A-60CF6CE41F17}" type="pres">
      <dgm:prSet presAssocID="{AE39D13C-056F-48AA-B114-1AB8942C9983}" presName="composite" presStyleCnt="0"/>
      <dgm:spPr/>
    </dgm:pt>
    <dgm:pt modelId="{C6D8B18C-A1F7-4F51-8725-D5300118D9E9}" type="pres">
      <dgm:prSet presAssocID="{AE39D13C-056F-48AA-B114-1AB8942C9983}" presName="Parent1" presStyleLbl="node1" presStyleIdx="2" presStyleCnt="8" custScaleX="195163" custScaleY="140704" custLinFactX="200000" custLinFactY="-9263" custLinFactNeighborX="21125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50E401-3AB1-43B6-9D9D-437A8689D496}" type="pres">
      <dgm:prSet presAssocID="{AE39D13C-056F-48AA-B114-1AB8942C998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5CD25C-547C-4B2F-8F9B-852CD15A45A1}" type="pres">
      <dgm:prSet presAssocID="{AE39D13C-056F-48AA-B114-1AB8942C9983}" presName="BalanceSpacing" presStyleCnt="0"/>
      <dgm:spPr/>
    </dgm:pt>
    <dgm:pt modelId="{E8C5CFAA-7616-4E89-ACB0-B72343838FA9}" type="pres">
      <dgm:prSet presAssocID="{AE39D13C-056F-48AA-B114-1AB8942C9983}" presName="BalanceSpacing1" presStyleCnt="0"/>
      <dgm:spPr/>
    </dgm:pt>
    <dgm:pt modelId="{889F1C15-5521-4E07-A747-3DDAD90FB051}" type="pres">
      <dgm:prSet presAssocID="{2D2524F1-EF99-4AAE-924F-D483BE3D5419}" presName="Accent1Text" presStyleLbl="node1" presStyleIdx="3" presStyleCnt="8" custScaleX="129818" custScaleY="116477" custLinFactX="8775" custLinFactY="-11617" custLinFactNeighborX="100000" custLinFactNeighborY="-100000"/>
      <dgm:spPr/>
      <dgm:t>
        <a:bodyPr/>
        <a:lstStyle/>
        <a:p>
          <a:endParaRPr lang="th-TH"/>
        </a:p>
      </dgm:t>
    </dgm:pt>
    <dgm:pt modelId="{D640CE98-4C5C-4656-9176-ECF993DDDD8B}" type="pres">
      <dgm:prSet presAssocID="{2D2524F1-EF99-4AAE-924F-D483BE3D5419}" presName="spaceBetweenRectangles" presStyleCnt="0"/>
      <dgm:spPr/>
    </dgm:pt>
    <dgm:pt modelId="{D4A0E2D3-368C-475F-9237-7818D22FF692}" type="pres">
      <dgm:prSet presAssocID="{C36234CC-4FCC-43D9-B978-34929C138A8E}" presName="composite" presStyleCnt="0"/>
      <dgm:spPr/>
    </dgm:pt>
    <dgm:pt modelId="{FD229F75-7534-490F-BEDC-5CC0E9D4F3C9}" type="pres">
      <dgm:prSet presAssocID="{C36234CC-4FCC-43D9-B978-34929C138A8E}" presName="Parent1" presStyleLbl="node1" presStyleIdx="4" presStyleCnt="8" custScaleX="175763" custScaleY="133264" custLinFactX="100000" custLinFactY="-15422" custLinFactNeighborX="15344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263D725-C3C8-4D35-9A4F-4657AE024A38}" type="pres">
      <dgm:prSet presAssocID="{C36234CC-4FCC-43D9-B978-34929C138A8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CD03648-4715-4480-B306-A6453EF212D7}" type="pres">
      <dgm:prSet presAssocID="{C36234CC-4FCC-43D9-B978-34929C138A8E}" presName="BalanceSpacing" presStyleCnt="0"/>
      <dgm:spPr/>
    </dgm:pt>
    <dgm:pt modelId="{34B803D5-5768-45BE-8099-7CDC3C7CAAF4}" type="pres">
      <dgm:prSet presAssocID="{C36234CC-4FCC-43D9-B978-34929C138A8E}" presName="BalanceSpacing1" presStyleCnt="0"/>
      <dgm:spPr/>
    </dgm:pt>
    <dgm:pt modelId="{C224FB97-B745-4213-A6C5-E41507BBE142}" type="pres">
      <dgm:prSet presAssocID="{3A82AFB2-8AAD-4419-B910-D09DE9572D84}" presName="Accent1Text" presStyleLbl="node1" presStyleIdx="5" presStyleCnt="8" custScaleX="160914" custScaleY="125296" custLinFactX="76644" custLinFactY="-14520" custLinFactNeighborX="100000" custLinFactNeighborY="-100000"/>
      <dgm:spPr/>
      <dgm:t>
        <a:bodyPr/>
        <a:lstStyle/>
        <a:p>
          <a:endParaRPr lang="th-TH"/>
        </a:p>
      </dgm:t>
    </dgm:pt>
    <dgm:pt modelId="{7F4B3EC4-0B36-4B22-8DFE-7B295BDD5598}" type="pres">
      <dgm:prSet presAssocID="{3A82AFB2-8AAD-4419-B910-D09DE9572D84}" presName="spaceBetweenRectangles" presStyleCnt="0"/>
      <dgm:spPr/>
    </dgm:pt>
    <dgm:pt modelId="{7F28BDAA-5F2B-443C-A8D2-81BBA50B9DCF}" type="pres">
      <dgm:prSet presAssocID="{26A67578-1E95-4EB8-B9DC-34508192B55E}" presName="composite" presStyleCnt="0"/>
      <dgm:spPr/>
    </dgm:pt>
    <dgm:pt modelId="{6645FB8F-0305-40EE-AE14-79F4693240B3}" type="pres">
      <dgm:prSet presAssocID="{26A67578-1E95-4EB8-B9DC-34508192B55E}" presName="Parent1" presStyleLbl="node1" presStyleIdx="6" presStyleCnt="8" custScaleX="176487" custScaleY="136172" custLinFactX="200741" custLinFactY="-100000" custLinFactNeighborX="300000" custLinFactNeighborY="-1341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C39D99-9817-4C95-9A19-3BC1C05C2DC1}" type="pres">
      <dgm:prSet presAssocID="{26A67578-1E95-4EB8-B9DC-34508192B55E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634164-37EE-4F27-88DC-287AEFF82488}" type="pres">
      <dgm:prSet presAssocID="{26A67578-1E95-4EB8-B9DC-34508192B55E}" presName="BalanceSpacing" presStyleCnt="0"/>
      <dgm:spPr/>
    </dgm:pt>
    <dgm:pt modelId="{131FCB9C-5C1F-4F58-9308-0182B3A042E3}" type="pres">
      <dgm:prSet presAssocID="{26A67578-1E95-4EB8-B9DC-34508192B55E}" presName="BalanceSpacing1" presStyleCnt="0"/>
      <dgm:spPr/>
    </dgm:pt>
    <dgm:pt modelId="{778D1828-776B-4349-AC0F-D9C79A9446C5}" type="pres">
      <dgm:prSet presAssocID="{B90F29D2-5C72-46E9-80E8-3E79E33384EB}" presName="Accent1Text" presStyleLbl="node1" presStyleIdx="7" presStyleCnt="8" custScaleX="177843" custScaleY="129475" custLinFactX="-67439" custLinFactY="-100000" custLinFactNeighborX="-100000" custLinFactNeighborY="-135452"/>
      <dgm:spPr/>
      <dgm:t>
        <a:bodyPr/>
        <a:lstStyle/>
        <a:p>
          <a:endParaRPr lang="th-TH"/>
        </a:p>
      </dgm:t>
    </dgm:pt>
  </dgm:ptLst>
  <dgm:cxnLst>
    <dgm:cxn modelId="{29D5731B-3603-4CE1-8F48-533B7AE3E7FE}" type="presOf" srcId="{26A67578-1E95-4EB8-B9DC-34508192B55E}" destId="{6645FB8F-0305-40EE-AE14-79F4693240B3}" srcOrd="0" destOrd="0" presId="urn:microsoft.com/office/officeart/2008/layout/AlternatingHexagons"/>
    <dgm:cxn modelId="{F4A82D9E-D283-4DB5-A7B7-2C11B585561A}" type="presOf" srcId="{3A82AFB2-8AAD-4419-B910-D09DE9572D84}" destId="{C224FB97-B745-4213-A6C5-E41507BBE142}" srcOrd="0" destOrd="0" presId="urn:microsoft.com/office/officeart/2008/layout/AlternatingHexagons"/>
    <dgm:cxn modelId="{812015E5-0106-4CCB-9932-03A87916750A}" type="presOf" srcId="{40A8AD98-894E-4F95-8BB5-473D117D7CE1}" destId="{F8C93FCF-2B8E-46D0-BA1A-BAB76843CA4D}" srcOrd="0" destOrd="0" presId="urn:microsoft.com/office/officeart/2008/layout/AlternatingHexagons"/>
    <dgm:cxn modelId="{C740F260-F667-4CB4-9A25-679E228F6E09}" srcId="{0B822C42-EC26-4AE8-A77C-1FB39952D578}" destId="{AE39D13C-056F-48AA-B114-1AB8942C9983}" srcOrd="1" destOrd="0" parTransId="{288DD357-FB22-4998-B8D4-CC6491540C3A}" sibTransId="{2D2524F1-EF99-4AAE-924F-D483BE3D5419}"/>
    <dgm:cxn modelId="{3704C98F-708C-46E0-93C8-A6C39396F3D5}" srcId="{0B822C42-EC26-4AE8-A77C-1FB39952D578}" destId="{26A67578-1E95-4EB8-B9DC-34508192B55E}" srcOrd="3" destOrd="0" parTransId="{C3EF614C-459F-4B25-B603-AD6A9345849A}" sibTransId="{B90F29D2-5C72-46E9-80E8-3E79E33384EB}"/>
    <dgm:cxn modelId="{3D72D91D-0BFC-4C31-BE72-55C7630C5C21}" srcId="{0B822C42-EC26-4AE8-A77C-1FB39952D578}" destId="{C36234CC-4FCC-43D9-B978-34929C138A8E}" srcOrd="2" destOrd="0" parTransId="{B3ED5D2F-FBB1-47DA-9F09-595AA3722A91}" sibTransId="{3A82AFB2-8AAD-4419-B910-D09DE9572D84}"/>
    <dgm:cxn modelId="{99FFDEAA-3FA2-4467-9D15-6D6D432EC17E}" type="presOf" srcId="{2D6B0BE5-5F8B-460E-AA2E-51020259E9E8}" destId="{068C5A39-81C8-47F5-A0AC-F25FB4927F44}" srcOrd="0" destOrd="0" presId="urn:microsoft.com/office/officeart/2008/layout/AlternatingHexagons"/>
    <dgm:cxn modelId="{995D18A3-A623-46C6-B004-8CC5652464FE}" srcId="{0B822C42-EC26-4AE8-A77C-1FB39952D578}" destId="{40A8AD98-894E-4F95-8BB5-473D117D7CE1}" srcOrd="0" destOrd="0" parTransId="{1D4DCAA6-A28A-43BF-A502-674ED41F4FFF}" sibTransId="{2D6B0BE5-5F8B-460E-AA2E-51020259E9E8}"/>
    <dgm:cxn modelId="{07F19592-6F15-49FC-BB11-C25ABDA820F5}" type="presOf" srcId="{0B822C42-EC26-4AE8-A77C-1FB39952D578}" destId="{6ED44C34-8ED4-4F23-9CE1-246C87DDD98E}" srcOrd="0" destOrd="0" presId="urn:microsoft.com/office/officeart/2008/layout/AlternatingHexagons"/>
    <dgm:cxn modelId="{D9DA0E35-5A1B-4DC9-8F47-7A44F402139C}" type="presOf" srcId="{AE39D13C-056F-48AA-B114-1AB8942C9983}" destId="{C6D8B18C-A1F7-4F51-8725-D5300118D9E9}" srcOrd="0" destOrd="0" presId="urn:microsoft.com/office/officeart/2008/layout/AlternatingHexagons"/>
    <dgm:cxn modelId="{374AC3C2-85DF-4A9A-83E6-85B912319063}" type="presOf" srcId="{2D2524F1-EF99-4AAE-924F-D483BE3D5419}" destId="{889F1C15-5521-4E07-A747-3DDAD90FB051}" srcOrd="0" destOrd="0" presId="urn:microsoft.com/office/officeart/2008/layout/AlternatingHexagons"/>
    <dgm:cxn modelId="{3B49E97F-B6A4-4A02-830E-BC9906F1BE4E}" type="presOf" srcId="{C36234CC-4FCC-43D9-B978-34929C138A8E}" destId="{FD229F75-7534-490F-BEDC-5CC0E9D4F3C9}" srcOrd="0" destOrd="0" presId="urn:microsoft.com/office/officeart/2008/layout/AlternatingHexagons"/>
    <dgm:cxn modelId="{49F4F3C3-718D-433F-B369-A03ECBEFC393}" type="presOf" srcId="{B90F29D2-5C72-46E9-80E8-3E79E33384EB}" destId="{778D1828-776B-4349-AC0F-D9C79A9446C5}" srcOrd="0" destOrd="0" presId="urn:microsoft.com/office/officeart/2008/layout/AlternatingHexagons"/>
    <dgm:cxn modelId="{4D0C3B6C-9BF7-41B9-8590-B94B13FFC3B1}" type="presParOf" srcId="{6ED44C34-8ED4-4F23-9CE1-246C87DDD98E}" destId="{3C593BFA-4203-4954-98E1-ABE07956729F}" srcOrd="0" destOrd="0" presId="urn:microsoft.com/office/officeart/2008/layout/AlternatingHexagons"/>
    <dgm:cxn modelId="{86B4716F-3EC3-4C17-A0C3-6D8342A5AF1F}" type="presParOf" srcId="{3C593BFA-4203-4954-98E1-ABE07956729F}" destId="{F8C93FCF-2B8E-46D0-BA1A-BAB76843CA4D}" srcOrd="0" destOrd="0" presId="urn:microsoft.com/office/officeart/2008/layout/AlternatingHexagons"/>
    <dgm:cxn modelId="{394E77C2-81B2-4632-884A-B51D21640346}" type="presParOf" srcId="{3C593BFA-4203-4954-98E1-ABE07956729F}" destId="{29A47E10-1411-4799-8C8A-F902DC8F0E3C}" srcOrd="1" destOrd="0" presId="urn:microsoft.com/office/officeart/2008/layout/AlternatingHexagons"/>
    <dgm:cxn modelId="{1218E213-6D72-42B8-809F-20CEDA462164}" type="presParOf" srcId="{3C593BFA-4203-4954-98E1-ABE07956729F}" destId="{2643889D-153F-4407-809B-83618B2AC1BE}" srcOrd="2" destOrd="0" presId="urn:microsoft.com/office/officeart/2008/layout/AlternatingHexagons"/>
    <dgm:cxn modelId="{3971FA76-9CAD-40CB-B1D6-5B8AD64B95B7}" type="presParOf" srcId="{3C593BFA-4203-4954-98E1-ABE07956729F}" destId="{B43C6F52-1FCE-471A-BD02-AD75AB4151E3}" srcOrd="3" destOrd="0" presId="urn:microsoft.com/office/officeart/2008/layout/AlternatingHexagons"/>
    <dgm:cxn modelId="{E71A1267-420B-407D-B7DB-A01795891583}" type="presParOf" srcId="{3C593BFA-4203-4954-98E1-ABE07956729F}" destId="{068C5A39-81C8-47F5-A0AC-F25FB4927F44}" srcOrd="4" destOrd="0" presId="urn:microsoft.com/office/officeart/2008/layout/AlternatingHexagons"/>
    <dgm:cxn modelId="{533A2303-C4FD-4DBE-ACD6-F00F5BF1BBB4}" type="presParOf" srcId="{6ED44C34-8ED4-4F23-9CE1-246C87DDD98E}" destId="{272EBC22-B15B-4211-A606-D482B49A6FA7}" srcOrd="1" destOrd="0" presId="urn:microsoft.com/office/officeart/2008/layout/AlternatingHexagons"/>
    <dgm:cxn modelId="{8A45A521-A6FA-4719-BF3E-A66AA0568DCC}" type="presParOf" srcId="{6ED44C34-8ED4-4F23-9CE1-246C87DDD98E}" destId="{4579F22B-A4F3-4BC9-AF3A-60CF6CE41F17}" srcOrd="2" destOrd="0" presId="urn:microsoft.com/office/officeart/2008/layout/AlternatingHexagons"/>
    <dgm:cxn modelId="{E649A416-CC45-49BF-85F3-E26E3863FFAF}" type="presParOf" srcId="{4579F22B-A4F3-4BC9-AF3A-60CF6CE41F17}" destId="{C6D8B18C-A1F7-4F51-8725-D5300118D9E9}" srcOrd="0" destOrd="0" presId="urn:microsoft.com/office/officeart/2008/layout/AlternatingHexagons"/>
    <dgm:cxn modelId="{665D43B7-6D49-4FFB-9E37-B9BC44EF1A09}" type="presParOf" srcId="{4579F22B-A4F3-4BC9-AF3A-60CF6CE41F17}" destId="{FC50E401-3AB1-43B6-9D9D-437A8689D496}" srcOrd="1" destOrd="0" presId="urn:microsoft.com/office/officeart/2008/layout/AlternatingHexagons"/>
    <dgm:cxn modelId="{D30C7098-EEE5-4C47-8AD7-A7A1A4C90F3B}" type="presParOf" srcId="{4579F22B-A4F3-4BC9-AF3A-60CF6CE41F17}" destId="{1A5CD25C-547C-4B2F-8F9B-852CD15A45A1}" srcOrd="2" destOrd="0" presId="urn:microsoft.com/office/officeart/2008/layout/AlternatingHexagons"/>
    <dgm:cxn modelId="{595F26CC-2BBD-43FE-A4C9-E23B0EC1DFFF}" type="presParOf" srcId="{4579F22B-A4F3-4BC9-AF3A-60CF6CE41F17}" destId="{E8C5CFAA-7616-4E89-ACB0-B72343838FA9}" srcOrd="3" destOrd="0" presId="urn:microsoft.com/office/officeart/2008/layout/AlternatingHexagons"/>
    <dgm:cxn modelId="{5BF2F2A9-B280-48FC-9532-BC1FC268BBD3}" type="presParOf" srcId="{4579F22B-A4F3-4BC9-AF3A-60CF6CE41F17}" destId="{889F1C15-5521-4E07-A747-3DDAD90FB051}" srcOrd="4" destOrd="0" presId="urn:microsoft.com/office/officeart/2008/layout/AlternatingHexagons"/>
    <dgm:cxn modelId="{7D5D5617-863E-45A4-8F19-2D455FCABE54}" type="presParOf" srcId="{6ED44C34-8ED4-4F23-9CE1-246C87DDD98E}" destId="{D640CE98-4C5C-4656-9176-ECF993DDDD8B}" srcOrd="3" destOrd="0" presId="urn:microsoft.com/office/officeart/2008/layout/AlternatingHexagons"/>
    <dgm:cxn modelId="{F3078145-0A73-4453-8B7F-5D525C4F39A0}" type="presParOf" srcId="{6ED44C34-8ED4-4F23-9CE1-246C87DDD98E}" destId="{D4A0E2D3-368C-475F-9237-7818D22FF692}" srcOrd="4" destOrd="0" presId="urn:microsoft.com/office/officeart/2008/layout/AlternatingHexagons"/>
    <dgm:cxn modelId="{7F382A1C-A631-4916-A274-EA4C4E495EC0}" type="presParOf" srcId="{D4A0E2D3-368C-475F-9237-7818D22FF692}" destId="{FD229F75-7534-490F-BEDC-5CC0E9D4F3C9}" srcOrd="0" destOrd="0" presId="urn:microsoft.com/office/officeart/2008/layout/AlternatingHexagons"/>
    <dgm:cxn modelId="{B0366A9D-A354-466B-8697-9E8D38D5CB1B}" type="presParOf" srcId="{D4A0E2D3-368C-475F-9237-7818D22FF692}" destId="{2263D725-C3C8-4D35-9A4F-4657AE024A38}" srcOrd="1" destOrd="0" presId="urn:microsoft.com/office/officeart/2008/layout/AlternatingHexagons"/>
    <dgm:cxn modelId="{DB7C7B0C-4BA0-45DE-BD17-F3ADB1BEE953}" type="presParOf" srcId="{D4A0E2D3-368C-475F-9237-7818D22FF692}" destId="{4CD03648-4715-4480-B306-A6453EF212D7}" srcOrd="2" destOrd="0" presId="urn:microsoft.com/office/officeart/2008/layout/AlternatingHexagons"/>
    <dgm:cxn modelId="{A5B2017B-4747-4A12-A1DE-496E57F38F05}" type="presParOf" srcId="{D4A0E2D3-368C-475F-9237-7818D22FF692}" destId="{34B803D5-5768-45BE-8099-7CDC3C7CAAF4}" srcOrd="3" destOrd="0" presId="urn:microsoft.com/office/officeart/2008/layout/AlternatingHexagons"/>
    <dgm:cxn modelId="{521127C4-4BCE-4B99-A272-3C5D105B7A7B}" type="presParOf" srcId="{D4A0E2D3-368C-475F-9237-7818D22FF692}" destId="{C224FB97-B745-4213-A6C5-E41507BBE142}" srcOrd="4" destOrd="0" presId="urn:microsoft.com/office/officeart/2008/layout/AlternatingHexagons"/>
    <dgm:cxn modelId="{06FF11B5-8F07-4834-B6AD-DDE05C145DC6}" type="presParOf" srcId="{6ED44C34-8ED4-4F23-9CE1-246C87DDD98E}" destId="{7F4B3EC4-0B36-4B22-8DFE-7B295BDD5598}" srcOrd="5" destOrd="0" presId="urn:microsoft.com/office/officeart/2008/layout/AlternatingHexagons"/>
    <dgm:cxn modelId="{4B6D8418-35B8-4DAE-9EF9-515E780DA268}" type="presParOf" srcId="{6ED44C34-8ED4-4F23-9CE1-246C87DDD98E}" destId="{7F28BDAA-5F2B-443C-A8D2-81BBA50B9DCF}" srcOrd="6" destOrd="0" presId="urn:microsoft.com/office/officeart/2008/layout/AlternatingHexagons"/>
    <dgm:cxn modelId="{959D2887-FFC9-49C4-8F06-D677B551D126}" type="presParOf" srcId="{7F28BDAA-5F2B-443C-A8D2-81BBA50B9DCF}" destId="{6645FB8F-0305-40EE-AE14-79F4693240B3}" srcOrd="0" destOrd="0" presId="urn:microsoft.com/office/officeart/2008/layout/AlternatingHexagons"/>
    <dgm:cxn modelId="{0BA8CC50-FA36-478F-9C60-CD0E32FA6465}" type="presParOf" srcId="{7F28BDAA-5F2B-443C-A8D2-81BBA50B9DCF}" destId="{1CC39D99-9817-4C95-9A19-3BC1C05C2DC1}" srcOrd="1" destOrd="0" presId="urn:microsoft.com/office/officeart/2008/layout/AlternatingHexagons"/>
    <dgm:cxn modelId="{F3636CF2-A4E1-4B42-B18F-0B3FA182D9D3}" type="presParOf" srcId="{7F28BDAA-5F2B-443C-A8D2-81BBA50B9DCF}" destId="{FB634164-37EE-4F27-88DC-287AEFF82488}" srcOrd="2" destOrd="0" presId="urn:microsoft.com/office/officeart/2008/layout/AlternatingHexagons"/>
    <dgm:cxn modelId="{4D4D938D-FCD5-4D89-B64C-49994E9114C2}" type="presParOf" srcId="{7F28BDAA-5F2B-443C-A8D2-81BBA50B9DCF}" destId="{131FCB9C-5C1F-4F58-9308-0182B3A042E3}" srcOrd="3" destOrd="0" presId="urn:microsoft.com/office/officeart/2008/layout/AlternatingHexagons"/>
    <dgm:cxn modelId="{7CFC8A6A-4220-4078-B201-D5189409DABB}" type="presParOf" srcId="{7F28BDAA-5F2B-443C-A8D2-81BBA50B9DCF}" destId="{778D1828-776B-4349-AC0F-D9C79A9446C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638C14-4ACC-4E21-9E89-85408EB491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9A810B45-1AD2-4766-805C-AAC968259BC7}">
      <dgm:prSet phldrT="[Text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rPr>
            <a:t>1. ใช้ปรับปรุงบำรุงดิน</a:t>
          </a:r>
          <a:endParaRPr lang="th-TH" dirty="0">
            <a:solidFill>
              <a:srgbClr val="002060"/>
            </a:solidFill>
          </a:endParaRPr>
        </a:p>
      </dgm:t>
    </dgm:pt>
    <dgm:pt modelId="{7E40FD3A-B515-4D9D-A403-774D66A227CF}" type="parTrans" cxnId="{81A85A43-D132-4874-8429-4099ACD6EDE5}">
      <dgm:prSet/>
      <dgm:spPr/>
      <dgm:t>
        <a:bodyPr/>
        <a:lstStyle/>
        <a:p>
          <a:endParaRPr lang="th-TH"/>
        </a:p>
      </dgm:t>
    </dgm:pt>
    <dgm:pt modelId="{6CD884CE-6236-4A29-947A-5E9D9384CF73}" type="sibTrans" cxnId="{81A85A43-D132-4874-8429-4099ACD6EDE5}">
      <dgm:prSet/>
      <dgm:spPr/>
      <dgm:t>
        <a:bodyPr/>
        <a:lstStyle/>
        <a:p>
          <a:endParaRPr lang="th-TH"/>
        </a:p>
      </dgm:t>
    </dgm:pt>
    <dgm:pt modelId="{271CF045-A47E-4203-85C0-CC7E273F9712}">
      <dgm:prSet phldrT="[Text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rPr>
            <a:t>3. ใช้เป็นวัสดุสำหรับทำการเกษตรอื่นๆ</a:t>
          </a:r>
          <a:endParaRPr lang="th-TH" dirty="0">
            <a:solidFill>
              <a:srgbClr val="002060"/>
            </a:solidFill>
          </a:endParaRPr>
        </a:p>
      </dgm:t>
    </dgm:pt>
    <dgm:pt modelId="{A0ECDBC5-39C3-47A2-A3F9-00155607D650}" type="parTrans" cxnId="{C6E8BD66-3DD4-41E5-A5B2-5E8966B05DAB}">
      <dgm:prSet/>
      <dgm:spPr/>
      <dgm:t>
        <a:bodyPr/>
        <a:lstStyle/>
        <a:p>
          <a:endParaRPr lang="th-TH"/>
        </a:p>
      </dgm:t>
    </dgm:pt>
    <dgm:pt modelId="{954B7C92-B633-4048-ADE3-8EA3ED58704F}" type="sibTrans" cxnId="{C6E8BD66-3DD4-41E5-A5B2-5E8966B05DAB}">
      <dgm:prSet/>
      <dgm:spPr/>
      <dgm:t>
        <a:bodyPr/>
        <a:lstStyle/>
        <a:p>
          <a:endParaRPr lang="th-TH"/>
        </a:p>
      </dgm:t>
    </dgm:pt>
    <dgm:pt modelId="{0D13182A-CB4D-43F7-BFDE-A0D98561702D}">
      <dgm:prSet phldrT="[Text]"/>
      <dgm:spPr/>
      <dgm:t>
        <a:bodyPr/>
        <a:lstStyle/>
        <a:p>
          <a:r>
            <a:rPr lang="th-TH" b="1" dirty="0" smtClean="0"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rPr>
            <a:t>2. ใช้ผลิตเป็น               อาหารสัตว์</a:t>
          </a:r>
          <a:endParaRPr lang="th-TH" dirty="0"/>
        </a:p>
      </dgm:t>
    </dgm:pt>
    <dgm:pt modelId="{0881CC61-9D79-47DB-B706-A7858A01F814}" type="parTrans" cxnId="{3A5E5AE6-E136-4F00-8740-F4017BAAAB69}">
      <dgm:prSet/>
      <dgm:spPr/>
      <dgm:t>
        <a:bodyPr/>
        <a:lstStyle/>
        <a:p>
          <a:endParaRPr lang="th-TH"/>
        </a:p>
      </dgm:t>
    </dgm:pt>
    <dgm:pt modelId="{6AD5161D-6BBD-45AD-B9FB-2F18C55E02D9}" type="sibTrans" cxnId="{3A5E5AE6-E136-4F00-8740-F4017BAAAB69}">
      <dgm:prSet/>
      <dgm:spPr/>
      <dgm:t>
        <a:bodyPr/>
        <a:lstStyle/>
        <a:p>
          <a:endParaRPr lang="th-TH"/>
        </a:p>
      </dgm:t>
    </dgm:pt>
    <dgm:pt modelId="{7B2EF002-2DFF-47F1-9860-BDC7CF41F794}">
      <dgm:prSet phldrT="[Text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rPr>
            <a:t>4. ใช้เป็นวัสดุสำหรับแปรรูป หัตถกรรม  และอุตสาหกรรม</a:t>
          </a:r>
          <a:endParaRPr lang="th-TH" dirty="0">
            <a:solidFill>
              <a:srgbClr val="002060"/>
            </a:solidFill>
          </a:endParaRPr>
        </a:p>
      </dgm:t>
    </dgm:pt>
    <dgm:pt modelId="{921D22E4-B035-4F70-A003-F045F6282528}" type="parTrans" cxnId="{FD620D7F-1031-4282-89AC-9E3E6FA1DC03}">
      <dgm:prSet/>
      <dgm:spPr/>
      <dgm:t>
        <a:bodyPr/>
        <a:lstStyle/>
        <a:p>
          <a:endParaRPr lang="th-TH"/>
        </a:p>
      </dgm:t>
    </dgm:pt>
    <dgm:pt modelId="{7B79B787-371C-4862-A5B4-E427FE397F21}" type="sibTrans" cxnId="{FD620D7F-1031-4282-89AC-9E3E6FA1DC03}">
      <dgm:prSet/>
      <dgm:spPr/>
      <dgm:t>
        <a:bodyPr/>
        <a:lstStyle/>
        <a:p>
          <a:endParaRPr lang="th-TH"/>
        </a:p>
      </dgm:t>
    </dgm:pt>
    <dgm:pt modelId="{C6727B52-396C-4FCF-8253-0262A9959406}">
      <dgm:prSet phldrT="[Text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rPr>
            <a:t>6. จำหน่ายเป็นปัจจัยผลิตพลังงาน</a:t>
          </a:r>
          <a:r>
            <a:rPr lang="th-TH" b="1" dirty="0" err="1" smtClean="0">
              <a:solidFill>
                <a:srgbClr val="00206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rPr>
            <a:t>ชีว</a:t>
          </a:r>
          <a:r>
            <a:rPr lang="th-TH" b="1" dirty="0" smtClean="0">
              <a:solidFill>
                <a:srgbClr val="00206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rPr>
            <a:t>มวล</a:t>
          </a:r>
          <a:endParaRPr lang="th-TH" dirty="0">
            <a:solidFill>
              <a:srgbClr val="002060"/>
            </a:solidFill>
          </a:endParaRPr>
        </a:p>
      </dgm:t>
    </dgm:pt>
    <dgm:pt modelId="{80FC347B-6093-4D30-A1B3-5AAAE584BBF1}" type="parTrans" cxnId="{5417713E-5C17-44E3-8D65-8E662D6A2D6F}">
      <dgm:prSet/>
      <dgm:spPr/>
      <dgm:t>
        <a:bodyPr/>
        <a:lstStyle/>
        <a:p>
          <a:endParaRPr lang="th-TH"/>
        </a:p>
      </dgm:t>
    </dgm:pt>
    <dgm:pt modelId="{A5C2AA70-5FF3-4512-BA77-F402B0F556D8}" type="sibTrans" cxnId="{5417713E-5C17-44E3-8D65-8E662D6A2D6F}">
      <dgm:prSet/>
      <dgm:spPr/>
      <dgm:t>
        <a:bodyPr/>
        <a:lstStyle/>
        <a:p>
          <a:endParaRPr lang="th-TH"/>
        </a:p>
      </dgm:t>
    </dgm:pt>
    <dgm:pt modelId="{2524242B-637C-460F-9C45-F8C281ABE23E}">
      <dgm:prSet phldrT="[Text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rPr>
            <a:t>5. ใช้เป็นพลังงานทางเลือก</a:t>
          </a:r>
          <a:endParaRPr lang="th-TH" dirty="0">
            <a:solidFill>
              <a:srgbClr val="002060"/>
            </a:solidFill>
          </a:endParaRPr>
        </a:p>
      </dgm:t>
    </dgm:pt>
    <dgm:pt modelId="{5B66FE8B-3551-44B7-A525-0866F60648EA}" type="parTrans" cxnId="{71770896-FD49-4C6C-B1D1-A6C6F093B26E}">
      <dgm:prSet/>
      <dgm:spPr/>
      <dgm:t>
        <a:bodyPr/>
        <a:lstStyle/>
        <a:p>
          <a:endParaRPr lang="th-TH"/>
        </a:p>
      </dgm:t>
    </dgm:pt>
    <dgm:pt modelId="{0B349760-968F-4824-B85C-08E9A7B10A2C}" type="sibTrans" cxnId="{71770896-FD49-4C6C-B1D1-A6C6F093B26E}">
      <dgm:prSet/>
      <dgm:spPr/>
      <dgm:t>
        <a:bodyPr/>
        <a:lstStyle/>
        <a:p>
          <a:endParaRPr lang="th-TH"/>
        </a:p>
      </dgm:t>
    </dgm:pt>
    <dgm:pt modelId="{E385ADA5-4588-4EBB-9B20-45FEE0314C36}">
      <dgm:prSet phldrT="[Text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rPr>
            <a:t>7. เมนูทางเลือกอื่นๆ ตามความเหมาะสมของพื้นที่</a:t>
          </a:r>
          <a:endParaRPr lang="th-TH" dirty="0">
            <a:solidFill>
              <a:srgbClr val="002060"/>
            </a:solidFill>
          </a:endParaRPr>
        </a:p>
      </dgm:t>
    </dgm:pt>
    <dgm:pt modelId="{6E1779BF-4B11-42D9-AFCA-9053EF06B552}" type="parTrans" cxnId="{D901F07D-D510-487F-B7C7-B98625193D1B}">
      <dgm:prSet/>
      <dgm:spPr/>
      <dgm:t>
        <a:bodyPr/>
        <a:lstStyle/>
        <a:p>
          <a:endParaRPr lang="th-TH"/>
        </a:p>
      </dgm:t>
    </dgm:pt>
    <dgm:pt modelId="{2BB1F436-5BCA-4DC5-975F-514AE18743D0}" type="sibTrans" cxnId="{D901F07D-D510-487F-B7C7-B98625193D1B}">
      <dgm:prSet/>
      <dgm:spPr/>
      <dgm:t>
        <a:bodyPr/>
        <a:lstStyle/>
        <a:p>
          <a:endParaRPr lang="th-TH"/>
        </a:p>
      </dgm:t>
    </dgm:pt>
    <dgm:pt modelId="{AA2185DD-FDA7-4F22-9FB1-41D432AA0FF8}">
      <dgm:prSet phldrT="[Text]" phldr="1"/>
      <dgm:spPr/>
      <dgm:t>
        <a:bodyPr/>
        <a:lstStyle/>
        <a:p>
          <a:endParaRPr lang="th-TH"/>
        </a:p>
      </dgm:t>
    </dgm:pt>
    <dgm:pt modelId="{3A8558EF-CD78-499C-B04B-578C269B4CAB}" type="sibTrans" cxnId="{89BACCA7-4C65-44F6-A0DC-E2403ADBC710}">
      <dgm:prSet/>
      <dgm:spPr/>
      <dgm:t>
        <a:bodyPr/>
        <a:lstStyle/>
        <a:p>
          <a:endParaRPr lang="th-TH"/>
        </a:p>
      </dgm:t>
    </dgm:pt>
    <dgm:pt modelId="{0B0E53E0-3E49-49E3-852E-77ED2266F7DC}" type="parTrans" cxnId="{89BACCA7-4C65-44F6-A0DC-E2403ADBC710}">
      <dgm:prSet/>
      <dgm:spPr/>
      <dgm:t>
        <a:bodyPr/>
        <a:lstStyle/>
        <a:p>
          <a:endParaRPr lang="th-TH"/>
        </a:p>
      </dgm:t>
    </dgm:pt>
    <dgm:pt modelId="{DB173801-CA35-498E-8F23-28B450D2C4E2}" type="pres">
      <dgm:prSet presAssocID="{45638C14-4ACC-4E21-9E89-85408EB491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06ABB59-FBBF-46A8-8366-B5577BF947F6}" type="pres">
      <dgm:prSet presAssocID="{9A810B45-1AD2-4766-805C-AAC968259BC7}" presName="node" presStyleLbl="node1" presStyleIdx="0" presStyleCnt="8" custLinFactNeighborX="-31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BE26DE-DC5A-442D-A609-F20973766ED0}" type="pres">
      <dgm:prSet presAssocID="{6CD884CE-6236-4A29-947A-5E9D9384CF73}" presName="sibTrans" presStyleCnt="0"/>
      <dgm:spPr/>
    </dgm:pt>
    <dgm:pt modelId="{D1B3AFF5-84A3-477E-B45E-D854CBD4A207}" type="pres">
      <dgm:prSet presAssocID="{AA2185DD-FDA7-4F22-9FB1-41D432AA0FF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F7A0C3-4424-4C0A-B4C8-F677454F4F17}" type="pres">
      <dgm:prSet presAssocID="{3A8558EF-CD78-499C-B04B-578C269B4CAB}" presName="sibTrans" presStyleCnt="0"/>
      <dgm:spPr/>
    </dgm:pt>
    <dgm:pt modelId="{FBDA95EA-62F1-4C6A-978A-FD03EDE7AA3A}" type="pres">
      <dgm:prSet presAssocID="{271CF045-A47E-4203-85C0-CC7E273F9712}" presName="node" presStyleLbl="node1" presStyleIdx="2" presStyleCnt="8" custScaleX="115822" custLinFactNeighborX="75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4FFA19-E079-4DF9-8062-A5DD3160F6FA}" type="pres">
      <dgm:prSet presAssocID="{954B7C92-B633-4048-ADE3-8EA3ED58704F}" presName="sibTrans" presStyleCnt="0"/>
      <dgm:spPr/>
    </dgm:pt>
    <dgm:pt modelId="{F1BACCC8-F8FD-4797-B700-07347D5B1EA6}" type="pres">
      <dgm:prSet presAssocID="{0D13182A-CB4D-43F7-BFDE-A0D98561702D}" presName="node" presStyleLbl="node1" presStyleIdx="3" presStyleCnt="8" custScaleX="115005" custLinFactX="14274" custLinFactY="-1672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C43BE8-A7A0-4931-A9DF-F85478DFAECF}" type="pres">
      <dgm:prSet presAssocID="{6AD5161D-6BBD-45AD-B9FB-2F18C55E02D9}" presName="sibTrans" presStyleCnt="0"/>
      <dgm:spPr/>
    </dgm:pt>
    <dgm:pt modelId="{C5D4CE3F-6B0B-40AC-BC81-535D034ED189}" type="pres">
      <dgm:prSet presAssocID="{7B2EF002-2DFF-47F1-9860-BDC7CF41F794}" presName="node" presStyleLbl="node1" presStyleIdx="4" presStyleCnt="8" custScaleX="119619" custLinFactNeighborX="-35300" custLinFactNeighborY="-78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25B754-F1BF-4F6C-8612-E8485BBB4A32}" type="pres">
      <dgm:prSet presAssocID="{7B79B787-371C-4862-A5B4-E427FE397F21}" presName="sibTrans" presStyleCnt="0"/>
      <dgm:spPr/>
    </dgm:pt>
    <dgm:pt modelId="{721EC2EB-5EB4-4EFA-A5EE-FDE34C054931}" type="pres">
      <dgm:prSet presAssocID="{2524242B-637C-460F-9C45-F8C281ABE23E}" presName="node" presStyleLbl="node1" presStyleIdx="5" presStyleCnt="8" custLinFactNeighborX="-37599" custLinFactNeighborY="-78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78CD4F-6782-4AA3-AA20-DAA71F5CC668}" type="pres">
      <dgm:prSet presAssocID="{0B349760-968F-4824-B85C-08E9A7B10A2C}" presName="sibTrans" presStyleCnt="0"/>
      <dgm:spPr/>
    </dgm:pt>
    <dgm:pt modelId="{6A0D26A7-2879-4C4F-9D07-F8B4FB02314A}" type="pres">
      <dgm:prSet presAssocID="{C6727B52-396C-4FCF-8253-0262A9959406}" presName="node" presStyleLbl="node1" presStyleIdx="6" presStyleCnt="8" custScaleX="118123" custLinFactNeighborX="65301" custLinFactNeighborY="-1625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DBE8F8-A8F2-4E87-A02E-0D307A77A490}" type="pres">
      <dgm:prSet presAssocID="{A5C2AA70-5FF3-4512-BA77-F402B0F556D8}" presName="sibTrans" presStyleCnt="0"/>
      <dgm:spPr/>
    </dgm:pt>
    <dgm:pt modelId="{D0300B94-C16B-405B-B0B7-748B09646382}" type="pres">
      <dgm:prSet presAssocID="{E385ADA5-4588-4EBB-9B20-45FEE0314C36}" presName="node" presStyleLbl="node1" presStyleIdx="7" presStyleCnt="8" custScaleX="123791" custLinFactNeighborX="62565" custLinFactNeighborY="-147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67C7D35-0538-47A6-B9B1-F67100262C29}" type="presOf" srcId="{7B2EF002-2DFF-47F1-9860-BDC7CF41F794}" destId="{C5D4CE3F-6B0B-40AC-BC81-535D034ED189}" srcOrd="0" destOrd="0" presId="urn:microsoft.com/office/officeart/2005/8/layout/default"/>
    <dgm:cxn modelId="{81A85A43-D132-4874-8429-4099ACD6EDE5}" srcId="{45638C14-4ACC-4E21-9E89-85408EB491C4}" destId="{9A810B45-1AD2-4766-805C-AAC968259BC7}" srcOrd="0" destOrd="0" parTransId="{7E40FD3A-B515-4D9D-A403-774D66A227CF}" sibTransId="{6CD884CE-6236-4A29-947A-5E9D9384CF73}"/>
    <dgm:cxn modelId="{3A5E5AE6-E136-4F00-8740-F4017BAAAB69}" srcId="{45638C14-4ACC-4E21-9E89-85408EB491C4}" destId="{0D13182A-CB4D-43F7-BFDE-A0D98561702D}" srcOrd="3" destOrd="0" parTransId="{0881CC61-9D79-47DB-B706-A7858A01F814}" sibTransId="{6AD5161D-6BBD-45AD-B9FB-2F18C55E02D9}"/>
    <dgm:cxn modelId="{71770896-FD49-4C6C-B1D1-A6C6F093B26E}" srcId="{45638C14-4ACC-4E21-9E89-85408EB491C4}" destId="{2524242B-637C-460F-9C45-F8C281ABE23E}" srcOrd="5" destOrd="0" parTransId="{5B66FE8B-3551-44B7-A525-0866F60648EA}" sibTransId="{0B349760-968F-4824-B85C-08E9A7B10A2C}"/>
    <dgm:cxn modelId="{0836923E-C593-401D-B295-A3D0529056B4}" type="presOf" srcId="{9A810B45-1AD2-4766-805C-AAC968259BC7}" destId="{306ABB59-FBBF-46A8-8366-B5577BF947F6}" srcOrd="0" destOrd="0" presId="urn:microsoft.com/office/officeart/2005/8/layout/default"/>
    <dgm:cxn modelId="{7307CE41-C8B1-4D3B-A83F-5343F8BD6D45}" type="presOf" srcId="{AA2185DD-FDA7-4F22-9FB1-41D432AA0FF8}" destId="{D1B3AFF5-84A3-477E-B45E-D854CBD4A207}" srcOrd="0" destOrd="0" presId="urn:microsoft.com/office/officeart/2005/8/layout/default"/>
    <dgm:cxn modelId="{89BACCA7-4C65-44F6-A0DC-E2403ADBC710}" srcId="{45638C14-4ACC-4E21-9E89-85408EB491C4}" destId="{AA2185DD-FDA7-4F22-9FB1-41D432AA0FF8}" srcOrd="1" destOrd="0" parTransId="{0B0E53E0-3E49-49E3-852E-77ED2266F7DC}" sibTransId="{3A8558EF-CD78-499C-B04B-578C269B4CAB}"/>
    <dgm:cxn modelId="{18148FEC-841D-43EB-9A1E-D983F7DFB3CC}" type="presOf" srcId="{271CF045-A47E-4203-85C0-CC7E273F9712}" destId="{FBDA95EA-62F1-4C6A-978A-FD03EDE7AA3A}" srcOrd="0" destOrd="0" presId="urn:microsoft.com/office/officeart/2005/8/layout/default"/>
    <dgm:cxn modelId="{C6E8BD66-3DD4-41E5-A5B2-5E8966B05DAB}" srcId="{45638C14-4ACC-4E21-9E89-85408EB491C4}" destId="{271CF045-A47E-4203-85C0-CC7E273F9712}" srcOrd="2" destOrd="0" parTransId="{A0ECDBC5-39C3-47A2-A3F9-00155607D650}" sibTransId="{954B7C92-B633-4048-ADE3-8EA3ED58704F}"/>
    <dgm:cxn modelId="{F6F5B723-C3D0-4F5C-8B0D-1F25F5CD742C}" type="presOf" srcId="{0D13182A-CB4D-43F7-BFDE-A0D98561702D}" destId="{F1BACCC8-F8FD-4797-B700-07347D5B1EA6}" srcOrd="0" destOrd="0" presId="urn:microsoft.com/office/officeart/2005/8/layout/default"/>
    <dgm:cxn modelId="{FD620D7F-1031-4282-89AC-9E3E6FA1DC03}" srcId="{45638C14-4ACC-4E21-9E89-85408EB491C4}" destId="{7B2EF002-2DFF-47F1-9860-BDC7CF41F794}" srcOrd="4" destOrd="0" parTransId="{921D22E4-B035-4F70-A003-F045F6282528}" sibTransId="{7B79B787-371C-4862-A5B4-E427FE397F21}"/>
    <dgm:cxn modelId="{DB941463-DBF7-4E0E-B9D7-52C75DB75229}" type="presOf" srcId="{45638C14-4ACC-4E21-9E89-85408EB491C4}" destId="{DB173801-CA35-498E-8F23-28B450D2C4E2}" srcOrd="0" destOrd="0" presId="urn:microsoft.com/office/officeart/2005/8/layout/default"/>
    <dgm:cxn modelId="{D901F07D-D510-487F-B7C7-B98625193D1B}" srcId="{45638C14-4ACC-4E21-9E89-85408EB491C4}" destId="{E385ADA5-4588-4EBB-9B20-45FEE0314C36}" srcOrd="7" destOrd="0" parTransId="{6E1779BF-4B11-42D9-AFCA-9053EF06B552}" sibTransId="{2BB1F436-5BCA-4DC5-975F-514AE18743D0}"/>
    <dgm:cxn modelId="{EA8797F3-DFDD-4FC4-8996-9483B8C0706E}" type="presOf" srcId="{C6727B52-396C-4FCF-8253-0262A9959406}" destId="{6A0D26A7-2879-4C4F-9D07-F8B4FB02314A}" srcOrd="0" destOrd="0" presId="urn:microsoft.com/office/officeart/2005/8/layout/default"/>
    <dgm:cxn modelId="{5417713E-5C17-44E3-8D65-8E662D6A2D6F}" srcId="{45638C14-4ACC-4E21-9E89-85408EB491C4}" destId="{C6727B52-396C-4FCF-8253-0262A9959406}" srcOrd="6" destOrd="0" parTransId="{80FC347B-6093-4D30-A1B3-5AAAE584BBF1}" sibTransId="{A5C2AA70-5FF3-4512-BA77-F402B0F556D8}"/>
    <dgm:cxn modelId="{8EE3FB75-02EE-49C5-AA0D-5DB51EB90569}" type="presOf" srcId="{E385ADA5-4588-4EBB-9B20-45FEE0314C36}" destId="{D0300B94-C16B-405B-B0B7-748B09646382}" srcOrd="0" destOrd="0" presId="urn:microsoft.com/office/officeart/2005/8/layout/default"/>
    <dgm:cxn modelId="{397096AF-6516-4BDE-BEB7-5C99544CB1AB}" type="presOf" srcId="{2524242B-637C-460F-9C45-F8C281ABE23E}" destId="{721EC2EB-5EB4-4EFA-A5EE-FDE34C054931}" srcOrd="0" destOrd="0" presId="urn:microsoft.com/office/officeart/2005/8/layout/default"/>
    <dgm:cxn modelId="{7ABE1404-9999-4F87-A9A1-7F758DC5F88D}" type="presParOf" srcId="{DB173801-CA35-498E-8F23-28B450D2C4E2}" destId="{306ABB59-FBBF-46A8-8366-B5577BF947F6}" srcOrd="0" destOrd="0" presId="urn:microsoft.com/office/officeart/2005/8/layout/default"/>
    <dgm:cxn modelId="{824E52C0-4513-4783-81A3-A8F600741B53}" type="presParOf" srcId="{DB173801-CA35-498E-8F23-28B450D2C4E2}" destId="{2FBE26DE-DC5A-442D-A609-F20973766ED0}" srcOrd="1" destOrd="0" presId="urn:microsoft.com/office/officeart/2005/8/layout/default"/>
    <dgm:cxn modelId="{28048628-6DBA-4E79-AF2F-86D35C8CAC12}" type="presParOf" srcId="{DB173801-CA35-498E-8F23-28B450D2C4E2}" destId="{D1B3AFF5-84A3-477E-B45E-D854CBD4A207}" srcOrd="2" destOrd="0" presId="urn:microsoft.com/office/officeart/2005/8/layout/default"/>
    <dgm:cxn modelId="{C1F3DDC0-FE2A-4FE5-97B3-FF9C268ED301}" type="presParOf" srcId="{DB173801-CA35-498E-8F23-28B450D2C4E2}" destId="{98F7A0C3-4424-4C0A-B4C8-F677454F4F17}" srcOrd="3" destOrd="0" presId="urn:microsoft.com/office/officeart/2005/8/layout/default"/>
    <dgm:cxn modelId="{8E5BF440-8562-4BF0-9CAE-CA29EB8B0B6D}" type="presParOf" srcId="{DB173801-CA35-498E-8F23-28B450D2C4E2}" destId="{FBDA95EA-62F1-4C6A-978A-FD03EDE7AA3A}" srcOrd="4" destOrd="0" presId="urn:microsoft.com/office/officeart/2005/8/layout/default"/>
    <dgm:cxn modelId="{DB450D90-DBCD-4AAA-AEC5-2A94DC2917BE}" type="presParOf" srcId="{DB173801-CA35-498E-8F23-28B450D2C4E2}" destId="{014FFA19-E079-4DF9-8062-A5DD3160F6FA}" srcOrd="5" destOrd="0" presId="urn:microsoft.com/office/officeart/2005/8/layout/default"/>
    <dgm:cxn modelId="{FBD465A0-4933-430E-BCE2-0DB24270EEA4}" type="presParOf" srcId="{DB173801-CA35-498E-8F23-28B450D2C4E2}" destId="{F1BACCC8-F8FD-4797-B700-07347D5B1EA6}" srcOrd="6" destOrd="0" presId="urn:microsoft.com/office/officeart/2005/8/layout/default"/>
    <dgm:cxn modelId="{75EA0C91-B4A3-4758-9A7F-3591F5C9CB46}" type="presParOf" srcId="{DB173801-CA35-498E-8F23-28B450D2C4E2}" destId="{2AC43BE8-A7A0-4931-A9DF-F85478DFAECF}" srcOrd="7" destOrd="0" presId="urn:microsoft.com/office/officeart/2005/8/layout/default"/>
    <dgm:cxn modelId="{00F9C5F5-0825-4A75-8A14-EB86F2C5F803}" type="presParOf" srcId="{DB173801-CA35-498E-8F23-28B450D2C4E2}" destId="{C5D4CE3F-6B0B-40AC-BC81-535D034ED189}" srcOrd="8" destOrd="0" presId="urn:microsoft.com/office/officeart/2005/8/layout/default"/>
    <dgm:cxn modelId="{63B060A3-B44B-4506-8348-504EDE23E768}" type="presParOf" srcId="{DB173801-CA35-498E-8F23-28B450D2C4E2}" destId="{9825B754-F1BF-4F6C-8612-E8485BBB4A32}" srcOrd="9" destOrd="0" presId="urn:microsoft.com/office/officeart/2005/8/layout/default"/>
    <dgm:cxn modelId="{4A79DB88-B863-44FC-9F41-2EA9A9DCD0BB}" type="presParOf" srcId="{DB173801-CA35-498E-8F23-28B450D2C4E2}" destId="{721EC2EB-5EB4-4EFA-A5EE-FDE34C054931}" srcOrd="10" destOrd="0" presId="urn:microsoft.com/office/officeart/2005/8/layout/default"/>
    <dgm:cxn modelId="{6B52F456-D815-428C-9347-5C5B26F6CD3A}" type="presParOf" srcId="{DB173801-CA35-498E-8F23-28B450D2C4E2}" destId="{AD78CD4F-6782-4AA3-AA20-DAA71F5CC668}" srcOrd="11" destOrd="0" presId="urn:microsoft.com/office/officeart/2005/8/layout/default"/>
    <dgm:cxn modelId="{1EC4E875-0E26-41BD-B50F-529E0BC5405E}" type="presParOf" srcId="{DB173801-CA35-498E-8F23-28B450D2C4E2}" destId="{6A0D26A7-2879-4C4F-9D07-F8B4FB02314A}" srcOrd="12" destOrd="0" presId="urn:microsoft.com/office/officeart/2005/8/layout/default"/>
    <dgm:cxn modelId="{2697C742-96EC-4783-AA7D-BB56D9EE1D45}" type="presParOf" srcId="{DB173801-CA35-498E-8F23-28B450D2C4E2}" destId="{50DBE8F8-A8F2-4E87-A02E-0D307A77A490}" srcOrd="13" destOrd="0" presId="urn:microsoft.com/office/officeart/2005/8/layout/default"/>
    <dgm:cxn modelId="{C9DA4815-7390-429A-9B9A-3C0A8E5B86D5}" type="presParOf" srcId="{DB173801-CA35-498E-8F23-28B450D2C4E2}" destId="{D0300B94-C16B-405B-B0B7-748B0964638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69E80-5943-48B1-9097-840EB8539976}">
      <dsp:nvSpPr>
        <dsp:cNvPr id="0" name=""/>
        <dsp:cNvSpPr/>
      </dsp:nvSpPr>
      <dsp:spPr>
        <a:xfrm rot="10800000">
          <a:off x="536036" y="2216"/>
          <a:ext cx="11119926" cy="7628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382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กิจกรรมเฉลิมพระเกียรติเนื่องในโอกาสมหามงคลพระราชพิธีบรมราชาภิเษก</a:t>
          </a:r>
          <a:endParaRPr lang="th-TH" sz="3200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10800000">
        <a:off x="726740" y="2216"/>
        <a:ext cx="10929222" cy="762818"/>
      </dsp:txXfrm>
    </dsp:sp>
    <dsp:sp modelId="{675BC98E-9A24-4160-848C-243EC727B95B}">
      <dsp:nvSpPr>
        <dsp:cNvPr id="0" name=""/>
        <dsp:cNvSpPr/>
      </dsp:nvSpPr>
      <dsp:spPr>
        <a:xfrm>
          <a:off x="244250" y="24162"/>
          <a:ext cx="762818" cy="7628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5A9517-7B27-476E-BE63-AA690B4C72FE}">
      <dsp:nvSpPr>
        <dsp:cNvPr id="0" name=""/>
        <dsp:cNvSpPr/>
      </dsp:nvSpPr>
      <dsp:spPr>
        <a:xfrm rot="10800000">
          <a:off x="555170" y="984276"/>
          <a:ext cx="11081658" cy="7628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382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ปัญหาวิกฤตหมอกควันปกคลุม และเกิดฝุ่นละอองขนาดเล็ก                    </a:t>
          </a:r>
          <a:endParaRPr lang="th-TH" sz="3200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10800000">
        <a:off x="745874" y="984276"/>
        <a:ext cx="10890954" cy="762818"/>
      </dsp:txXfrm>
    </dsp:sp>
    <dsp:sp modelId="{97781A01-DF12-4225-9AD5-2D8AA8603172}">
      <dsp:nvSpPr>
        <dsp:cNvPr id="0" name=""/>
        <dsp:cNvSpPr/>
      </dsp:nvSpPr>
      <dsp:spPr>
        <a:xfrm>
          <a:off x="233364" y="981125"/>
          <a:ext cx="762818" cy="7628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38B0A2-9FC0-47CB-BA1F-8F1C493E5A46}">
      <dsp:nvSpPr>
        <dsp:cNvPr id="0" name=""/>
        <dsp:cNvSpPr/>
      </dsp:nvSpPr>
      <dsp:spPr>
        <a:xfrm rot="10800000">
          <a:off x="544306" y="1966336"/>
          <a:ext cx="11103386" cy="7628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382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ลดการเผาในพื้นที่การเกษตร  </a:t>
          </a:r>
          <a:endParaRPr lang="th-TH" sz="3200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10800000">
        <a:off x="735010" y="1966336"/>
        <a:ext cx="10912682" cy="762818"/>
      </dsp:txXfrm>
    </dsp:sp>
    <dsp:sp modelId="{1C7C8CA5-E86D-4608-A210-377EDF14F3B6}">
      <dsp:nvSpPr>
        <dsp:cNvPr id="0" name=""/>
        <dsp:cNvSpPr/>
      </dsp:nvSpPr>
      <dsp:spPr>
        <a:xfrm>
          <a:off x="244250" y="1930056"/>
          <a:ext cx="762818" cy="76281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AAD3F0-7224-46AC-B1C1-0295B1B9E5AE}">
      <dsp:nvSpPr>
        <dsp:cNvPr id="0" name=""/>
        <dsp:cNvSpPr/>
      </dsp:nvSpPr>
      <dsp:spPr>
        <a:xfrm rot="10800000">
          <a:off x="522496" y="2948396"/>
          <a:ext cx="11147006" cy="7628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382" tIns="110490" rIns="206248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เน้นให้เกษตรกรใช้ประโยชน์จากวัสดุเหลือใช้ทางการเกษตร เพื่อลดต้นทุน และเพิ่มมูลค่า</a:t>
          </a:r>
          <a:endParaRPr lang="th-TH" sz="2900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10800000">
        <a:off x="713200" y="2948396"/>
        <a:ext cx="10956302" cy="762818"/>
      </dsp:txXfrm>
    </dsp:sp>
    <dsp:sp modelId="{294862BD-A3C7-40DC-9DF1-ED445C1E7DF4}">
      <dsp:nvSpPr>
        <dsp:cNvPr id="0" name=""/>
        <dsp:cNvSpPr/>
      </dsp:nvSpPr>
      <dsp:spPr>
        <a:xfrm>
          <a:off x="184734" y="2903000"/>
          <a:ext cx="762818" cy="76281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4457AF-9D3E-4524-9DFC-F4DF56D854A7}">
      <dsp:nvSpPr>
        <dsp:cNvPr id="0" name=""/>
        <dsp:cNvSpPr/>
      </dsp:nvSpPr>
      <dsp:spPr>
        <a:xfrm rot="10800000">
          <a:off x="511632" y="3930456"/>
          <a:ext cx="11168734" cy="7628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382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ใช้กลไกของ </a:t>
          </a:r>
          <a:r>
            <a:rPr lang="th-TH" sz="3200" b="1" kern="1200" dirty="0" err="1" smtClean="0">
              <a:latin typeface="JasmineUPC" panose="02020603050405020304" pitchFamily="18" charset="-34"/>
              <a:cs typeface="JasmineUPC" panose="02020603050405020304" pitchFamily="18" charset="-34"/>
            </a:rPr>
            <a:t>ศพก</a:t>
          </a:r>
          <a:r>
            <a:rPr lang="th-TH" sz="32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. ร่วมกับ </a:t>
          </a:r>
          <a:r>
            <a:rPr lang="th-TH" sz="3200" b="1" kern="1200" dirty="0" err="1" smtClean="0">
              <a:latin typeface="JasmineUPC" panose="02020603050405020304" pitchFamily="18" charset="-34"/>
              <a:cs typeface="JasmineUPC" panose="02020603050405020304" pitchFamily="18" charset="-34"/>
            </a:rPr>
            <a:t>ศดปช</a:t>
          </a:r>
          <a:r>
            <a:rPr lang="th-TH" sz="32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. และเครือข่าย </a:t>
          </a:r>
          <a:r>
            <a:rPr lang="th-TH" sz="3200" b="1" kern="1200" dirty="0" err="1" smtClean="0">
              <a:latin typeface="JasmineUPC" panose="02020603050405020304" pitchFamily="18" charset="-34"/>
              <a:cs typeface="JasmineUPC" panose="02020603050405020304" pitchFamily="18" charset="-34"/>
            </a:rPr>
            <a:t>ศพก</a:t>
          </a:r>
          <a:r>
            <a:rPr lang="th-TH" sz="32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. อื่นๆ</a:t>
          </a:r>
          <a:endParaRPr lang="th-TH" sz="3200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10800000">
        <a:off x="702336" y="3930456"/>
        <a:ext cx="10978030" cy="762818"/>
      </dsp:txXfrm>
    </dsp:sp>
    <dsp:sp modelId="{127D896B-A928-46B1-B7E2-09176C1225E9}">
      <dsp:nvSpPr>
        <dsp:cNvPr id="0" name=""/>
        <dsp:cNvSpPr/>
      </dsp:nvSpPr>
      <dsp:spPr>
        <a:xfrm>
          <a:off x="152078" y="3888859"/>
          <a:ext cx="762818" cy="76281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852A2-9A39-4D35-9575-368350FE389D}">
      <dsp:nvSpPr>
        <dsp:cNvPr id="0" name=""/>
        <dsp:cNvSpPr/>
      </dsp:nvSpPr>
      <dsp:spPr>
        <a:xfrm>
          <a:off x="0" y="0"/>
          <a:ext cx="11319933" cy="1470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7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เพื่อจัดการเศษวัสดุทางการเกษตรให้เกิดประโยชน์ในพื้นที่และชุมชน</a:t>
          </a:r>
          <a:endParaRPr lang="th-TH" sz="3700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>
        <a:off x="2411079" y="0"/>
        <a:ext cx="8908853" cy="1470931"/>
      </dsp:txXfrm>
    </dsp:sp>
    <dsp:sp modelId="{D6C10B37-1AEA-4AEE-AA03-D560BFC38980}">
      <dsp:nvSpPr>
        <dsp:cNvPr id="0" name=""/>
        <dsp:cNvSpPr/>
      </dsp:nvSpPr>
      <dsp:spPr>
        <a:xfrm>
          <a:off x="193018" y="147093"/>
          <a:ext cx="2172136" cy="1176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460E72-EDD4-4109-9443-F8EC35497CA9}">
      <dsp:nvSpPr>
        <dsp:cNvPr id="0" name=""/>
        <dsp:cNvSpPr/>
      </dsp:nvSpPr>
      <dsp:spPr>
        <a:xfrm>
          <a:off x="0" y="1618025"/>
          <a:ext cx="11319933" cy="1470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7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เพื่อลดการเผาวัสดุเหลือใช้ทางการเกษตร                                   ลดปัญหาหมอกควัน และสร้างสมดุลระบบนิเวศในชมชุน</a:t>
          </a:r>
          <a:endParaRPr lang="th-TH" sz="3700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>
        <a:off x="2411079" y="1618025"/>
        <a:ext cx="8908853" cy="1470931"/>
      </dsp:txXfrm>
    </dsp:sp>
    <dsp:sp modelId="{820CEE43-2081-4A08-B4EB-BD95DE3A93B5}">
      <dsp:nvSpPr>
        <dsp:cNvPr id="0" name=""/>
        <dsp:cNvSpPr/>
      </dsp:nvSpPr>
      <dsp:spPr>
        <a:xfrm>
          <a:off x="205051" y="1765118"/>
          <a:ext cx="2148070" cy="1176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7A2AA7-9986-4590-93FE-8FB2757A2CB6}">
      <dsp:nvSpPr>
        <dsp:cNvPr id="0" name=""/>
        <dsp:cNvSpPr/>
      </dsp:nvSpPr>
      <dsp:spPr>
        <a:xfrm>
          <a:off x="0" y="3236050"/>
          <a:ext cx="11319933" cy="1470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7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เพื่อส่งเสริมการเพิ่มมูลค่าจากวัสดุเหลือใช้ทางการเกษตร                   มาใช้เป็นปัจจัยการผลิต และพลังงาน</a:t>
          </a:r>
          <a:r>
            <a:rPr lang="th-TH" sz="3700" b="1" kern="1200" dirty="0" err="1" smtClean="0">
              <a:latin typeface="JasmineUPC" panose="02020603050405020304" pitchFamily="18" charset="-34"/>
              <a:cs typeface="JasmineUPC" panose="02020603050405020304" pitchFamily="18" charset="-34"/>
            </a:rPr>
            <a:t>ชีว</a:t>
          </a:r>
          <a:r>
            <a:rPr lang="th-TH" sz="37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มวล</a:t>
          </a:r>
          <a:endParaRPr lang="th-TH" sz="3700" kern="1200" dirty="0"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>
        <a:off x="2411079" y="3236050"/>
        <a:ext cx="8908853" cy="1470931"/>
      </dsp:txXfrm>
    </dsp:sp>
    <dsp:sp modelId="{14DE8F08-DB0A-4C72-AC5F-B188E6078F64}">
      <dsp:nvSpPr>
        <dsp:cNvPr id="0" name=""/>
        <dsp:cNvSpPr/>
      </dsp:nvSpPr>
      <dsp:spPr>
        <a:xfrm>
          <a:off x="147093" y="3383143"/>
          <a:ext cx="2263986" cy="11767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3B907-B771-4784-A90B-BC56CA481252}">
      <dsp:nvSpPr>
        <dsp:cNvPr id="0" name=""/>
        <dsp:cNvSpPr/>
      </dsp:nvSpPr>
      <dsp:spPr>
        <a:xfrm>
          <a:off x="126175" y="637487"/>
          <a:ext cx="7308056" cy="6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700" kern="1200" dirty="0"/>
        </a:p>
      </dsp:txBody>
      <dsp:txXfrm>
        <a:off x="126175" y="637487"/>
        <a:ext cx="7308056" cy="664368"/>
      </dsp:txXfrm>
    </dsp:sp>
    <dsp:sp modelId="{94CD081F-8C5A-42D2-B9C4-CF01C024FE82}">
      <dsp:nvSpPr>
        <dsp:cNvPr id="0" name=""/>
        <dsp:cNvSpPr/>
      </dsp:nvSpPr>
      <dsp:spPr>
        <a:xfrm>
          <a:off x="126175" y="1301855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3CC27B-C9DC-4054-9FE1-231158F744C5}">
      <dsp:nvSpPr>
        <dsp:cNvPr id="0" name=""/>
        <dsp:cNvSpPr/>
      </dsp:nvSpPr>
      <dsp:spPr>
        <a:xfrm>
          <a:off x="1153363" y="1301855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6BC9C1-61AD-4751-B591-B0CF2D3CFCD2}">
      <dsp:nvSpPr>
        <dsp:cNvPr id="0" name=""/>
        <dsp:cNvSpPr/>
      </dsp:nvSpPr>
      <dsp:spPr>
        <a:xfrm>
          <a:off x="2181363" y="1301855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91BD2-2B33-49E6-93D2-AD001D6B765A}">
      <dsp:nvSpPr>
        <dsp:cNvPr id="0" name=""/>
        <dsp:cNvSpPr/>
      </dsp:nvSpPr>
      <dsp:spPr>
        <a:xfrm>
          <a:off x="3208551" y="1301855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91D3FC-4E49-4ABF-91D9-F0103F24E6B1}">
      <dsp:nvSpPr>
        <dsp:cNvPr id="0" name=""/>
        <dsp:cNvSpPr/>
      </dsp:nvSpPr>
      <dsp:spPr>
        <a:xfrm>
          <a:off x="4236551" y="1301855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6EF6F-2687-4558-B96E-739089F904C1}">
      <dsp:nvSpPr>
        <dsp:cNvPr id="0" name=""/>
        <dsp:cNvSpPr/>
      </dsp:nvSpPr>
      <dsp:spPr>
        <a:xfrm>
          <a:off x="5263739" y="1301855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A2156-678D-4F16-A95F-B153BAC24DED}">
      <dsp:nvSpPr>
        <dsp:cNvPr id="0" name=""/>
        <dsp:cNvSpPr/>
      </dsp:nvSpPr>
      <dsp:spPr>
        <a:xfrm>
          <a:off x="6291739" y="1301855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06DB2-206B-4BB2-A505-B38161015669}">
      <dsp:nvSpPr>
        <dsp:cNvPr id="0" name=""/>
        <dsp:cNvSpPr/>
      </dsp:nvSpPr>
      <dsp:spPr>
        <a:xfrm>
          <a:off x="126175" y="1437190"/>
          <a:ext cx="7403060" cy="1082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  </a:t>
          </a:r>
          <a:r>
            <a:rPr lang="th-TH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ถ่ายทอดความรู้แก่เกษตรกร จำนวน </a:t>
          </a:r>
          <a:r>
            <a:rPr lang="th-TH" sz="32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26,460</a:t>
          </a:r>
          <a:r>
            <a:rPr lang="th-TH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 ราย      (</a:t>
          </a:r>
          <a:r>
            <a:rPr lang="th-TH" sz="3200" b="1" kern="1200" dirty="0" err="1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ศพก</a:t>
          </a:r>
          <a:r>
            <a:rPr lang="th-TH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. ละ 30 ราย </a:t>
          </a:r>
          <a:r>
            <a:rPr lang="en-US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x </a:t>
          </a:r>
          <a:r>
            <a:rPr lang="th-TH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882 ศูนย์) </a:t>
          </a:r>
          <a:endParaRPr lang="th-TH" sz="3200" kern="1200" dirty="0">
            <a:solidFill>
              <a:srgbClr val="0000FF"/>
            </a:solidFill>
          </a:endParaRPr>
        </a:p>
      </dsp:txBody>
      <dsp:txXfrm>
        <a:off x="126175" y="1437190"/>
        <a:ext cx="7403060" cy="1082674"/>
      </dsp:txXfrm>
    </dsp:sp>
    <dsp:sp modelId="{32F34F3D-5315-47E3-A9C2-7586086BB2B3}">
      <dsp:nvSpPr>
        <dsp:cNvPr id="0" name=""/>
        <dsp:cNvSpPr/>
      </dsp:nvSpPr>
      <dsp:spPr>
        <a:xfrm>
          <a:off x="126175" y="2763467"/>
          <a:ext cx="7308056" cy="6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700" kern="1200" dirty="0"/>
        </a:p>
      </dsp:txBody>
      <dsp:txXfrm>
        <a:off x="126175" y="2763467"/>
        <a:ext cx="7308056" cy="664368"/>
      </dsp:txXfrm>
    </dsp:sp>
    <dsp:sp modelId="{EC26C82F-4C23-4DAB-9890-DFE222972CF0}">
      <dsp:nvSpPr>
        <dsp:cNvPr id="0" name=""/>
        <dsp:cNvSpPr/>
      </dsp:nvSpPr>
      <dsp:spPr>
        <a:xfrm>
          <a:off x="126175" y="3427836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C5EAA-D040-4CFA-94D4-8E5EE78E6020}">
      <dsp:nvSpPr>
        <dsp:cNvPr id="0" name=""/>
        <dsp:cNvSpPr/>
      </dsp:nvSpPr>
      <dsp:spPr>
        <a:xfrm>
          <a:off x="1153363" y="3427836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5A379A-C004-4475-83BF-C2EDCB656191}">
      <dsp:nvSpPr>
        <dsp:cNvPr id="0" name=""/>
        <dsp:cNvSpPr/>
      </dsp:nvSpPr>
      <dsp:spPr>
        <a:xfrm>
          <a:off x="2181363" y="3427836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3760F9-2DF0-44F5-A61B-11840D4BEAA7}">
      <dsp:nvSpPr>
        <dsp:cNvPr id="0" name=""/>
        <dsp:cNvSpPr/>
      </dsp:nvSpPr>
      <dsp:spPr>
        <a:xfrm>
          <a:off x="3208551" y="3427836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62F53-7A77-4B49-93DC-855824F21C52}">
      <dsp:nvSpPr>
        <dsp:cNvPr id="0" name=""/>
        <dsp:cNvSpPr/>
      </dsp:nvSpPr>
      <dsp:spPr>
        <a:xfrm>
          <a:off x="4236551" y="3427836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182E4-5DFF-4F05-A9E4-6A26400B1BEA}">
      <dsp:nvSpPr>
        <dsp:cNvPr id="0" name=""/>
        <dsp:cNvSpPr/>
      </dsp:nvSpPr>
      <dsp:spPr>
        <a:xfrm>
          <a:off x="5263739" y="3427836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AF098-365C-4A71-BFE7-B95C1906F4C7}">
      <dsp:nvSpPr>
        <dsp:cNvPr id="0" name=""/>
        <dsp:cNvSpPr/>
      </dsp:nvSpPr>
      <dsp:spPr>
        <a:xfrm>
          <a:off x="6291739" y="3427836"/>
          <a:ext cx="1710085" cy="135334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52DD9-AB20-46EB-9C4F-B686E5F29BDE}">
      <dsp:nvSpPr>
        <dsp:cNvPr id="0" name=""/>
        <dsp:cNvSpPr/>
      </dsp:nvSpPr>
      <dsp:spPr>
        <a:xfrm>
          <a:off x="126175" y="3563170"/>
          <a:ext cx="7403060" cy="1082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JasmineUPC" panose="02020603050405020304" pitchFamily="18" charset="-34"/>
              <a:cs typeface="JasmineUPC" panose="02020603050405020304" pitchFamily="18" charset="-34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ดำเนินการ ณ </a:t>
          </a:r>
          <a:r>
            <a:rPr lang="th-TH" sz="3200" b="1" kern="1200" dirty="0" err="1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ศพก</a:t>
          </a:r>
          <a:r>
            <a:rPr lang="th-TH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. </a:t>
          </a:r>
          <a:r>
            <a:rPr lang="th-TH" sz="32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882</a:t>
          </a:r>
          <a:r>
            <a:rPr lang="th-TH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 ศูนย์ และ </a:t>
          </a:r>
          <a:r>
            <a:rPr lang="th-TH" sz="3200" b="1" kern="1200" dirty="0" err="1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ศดปช</a:t>
          </a:r>
          <a:r>
            <a:rPr lang="th-TH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. </a:t>
          </a:r>
          <a:r>
            <a:rPr lang="th-TH" sz="32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882</a:t>
          </a:r>
          <a:r>
            <a:rPr lang="th-TH" sz="3200" b="1" kern="1200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 ศูนย์ </a:t>
          </a:r>
          <a:endParaRPr lang="th-TH" sz="3200" kern="1200" dirty="0">
            <a:solidFill>
              <a:srgbClr val="0000FF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 smtClean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>
        <a:off x="126175" y="3563170"/>
        <a:ext cx="7403060" cy="1082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93FCF-2B8E-46D0-BA1A-BAB76843CA4D}">
      <dsp:nvSpPr>
        <dsp:cNvPr id="0" name=""/>
        <dsp:cNvSpPr/>
      </dsp:nvSpPr>
      <dsp:spPr>
        <a:xfrm rot="5400000">
          <a:off x="7296957" y="-143785"/>
          <a:ext cx="1783070" cy="219088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2. ประชาสัมพันธ์โครงการ</a:t>
          </a:r>
          <a:endParaRPr lang="th-TH" sz="2000" kern="12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-5400000">
        <a:off x="7458197" y="357301"/>
        <a:ext cx="1460590" cy="1188714"/>
      </dsp:txXfrm>
    </dsp:sp>
    <dsp:sp modelId="{29A47E10-1411-4799-8C8A-F902DC8F0E3C}">
      <dsp:nvSpPr>
        <dsp:cNvPr id="0" name=""/>
        <dsp:cNvSpPr/>
      </dsp:nvSpPr>
      <dsp:spPr>
        <a:xfrm>
          <a:off x="9359274" y="434047"/>
          <a:ext cx="1629828" cy="876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C5A39-81C8-47F5-A0AC-F25FB4927F44}">
      <dsp:nvSpPr>
        <dsp:cNvPr id="0" name=""/>
        <dsp:cNvSpPr/>
      </dsp:nvSpPr>
      <dsp:spPr>
        <a:xfrm rot="5400000">
          <a:off x="4912177" y="-158117"/>
          <a:ext cx="1753832" cy="22398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1. จัดทำโครงการ          และแผนการปฏิบัติงาน</a:t>
          </a:r>
          <a:endParaRPr lang="th-TH" sz="2400" kern="12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-5400000">
        <a:off x="5042467" y="377211"/>
        <a:ext cx="1493253" cy="1169222"/>
      </dsp:txXfrm>
    </dsp:sp>
    <dsp:sp modelId="{C6D8B18C-A1F7-4F51-8725-D5300118D9E9}">
      <dsp:nvSpPr>
        <dsp:cNvPr id="0" name=""/>
        <dsp:cNvSpPr/>
      </dsp:nvSpPr>
      <dsp:spPr>
        <a:xfrm rot="5400000">
          <a:off x="11929999" y="-212402"/>
          <a:ext cx="2054869" cy="24796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4. อบรม              ถ่ายทอดความรู้                                          เพื่อสร้างเครือข่าย                       การทำเกษตร                  รักษ์สิ่งแวดล้อม </a:t>
          </a:r>
          <a:endParaRPr lang="th-TH" sz="2000" kern="12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-5400000">
        <a:off x="12130876" y="342478"/>
        <a:ext cx="1653115" cy="1369913"/>
      </dsp:txXfrm>
    </dsp:sp>
    <dsp:sp modelId="{FC50E401-3AB1-43B6-9D9D-437A8689D496}">
      <dsp:nvSpPr>
        <dsp:cNvPr id="0" name=""/>
        <dsp:cNvSpPr/>
      </dsp:nvSpPr>
      <dsp:spPr>
        <a:xfrm>
          <a:off x="5467021" y="2153109"/>
          <a:ext cx="1577253" cy="876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F1C15-5521-4E07-A747-3DDAD90FB051}">
      <dsp:nvSpPr>
        <dsp:cNvPr id="0" name=""/>
        <dsp:cNvSpPr/>
      </dsp:nvSpPr>
      <dsp:spPr>
        <a:xfrm rot="5400000">
          <a:off x="9635873" y="136447"/>
          <a:ext cx="1701053" cy="16494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3. ประชุมชี้แจงโครงการ</a:t>
          </a:r>
          <a:endParaRPr lang="th-TH" sz="2400" kern="12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-5400000">
        <a:off x="9932420" y="389838"/>
        <a:ext cx="1107958" cy="1142641"/>
      </dsp:txXfrm>
    </dsp:sp>
    <dsp:sp modelId="{FD229F75-7534-490F-BEDC-5CC0E9D4F3C9}">
      <dsp:nvSpPr>
        <dsp:cNvPr id="0" name=""/>
        <dsp:cNvSpPr/>
      </dsp:nvSpPr>
      <dsp:spPr>
        <a:xfrm rot="5400000">
          <a:off x="10667969" y="1568723"/>
          <a:ext cx="1946213" cy="22331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7. การเชื่อมโยงตลาดในการจัดซื้อเศษวัสดุการเกษตร</a:t>
          </a:r>
          <a:endParaRPr lang="th-TH" sz="2000" kern="12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-5400000">
        <a:off x="10896681" y="2036577"/>
        <a:ext cx="1488789" cy="1297475"/>
      </dsp:txXfrm>
    </dsp:sp>
    <dsp:sp modelId="{2263D725-C3C8-4D35-9A4F-4657AE024A38}">
      <dsp:nvSpPr>
        <dsp:cNvPr id="0" name=""/>
        <dsp:cNvSpPr/>
      </dsp:nvSpPr>
      <dsp:spPr>
        <a:xfrm>
          <a:off x="9094704" y="3932835"/>
          <a:ext cx="1629828" cy="876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4FB97-B745-4213-A6C5-E41507BBE142}">
      <dsp:nvSpPr>
        <dsp:cNvPr id="0" name=""/>
        <dsp:cNvSpPr/>
      </dsp:nvSpPr>
      <dsp:spPr>
        <a:xfrm rot="5400000">
          <a:off x="8378109" y="1676229"/>
          <a:ext cx="1829847" cy="204451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6. การจัดการเศษวัสดุการเกษตร </a:t>
          </a:r>
          <a:endParaRPr lang="th-TH" sz="2400" kern="12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-5400000">
        <a:off x="8611528" y="2088539"/>
        <a:ext cx="1363011" cy="1219898"/>
      </dsp:txXfrm>
    </dsp:sp>
    <dsp:sp modelId="{6645FB8F-0305-40EE-AE14-79F4693240B3}">
      <dsp:nvSpPr>
        <dsp:cNvPr id="0" name=""/>
        <dsp:cNvSpPr/>
      </dsp:nvSpPr>
      <dsp:spPr>
        <a:xfrm rot="5400000">
          <a:off x="13100032" y="1576990"/>
          <a:ext cx="1988682" cy="22423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8. การติดตาม สนับสนุน รายงานผลและสรุปผลโครงการ</a:t>
          </a:r>
          <a:endParaRPr lang="th-TH" sz="2000" kern="12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-5400000">
        <a:off x="13346912" y="2035287"/>
        <a:ext cx="1494922" cy="1325788"/>
      </dsp:txXfrm>
    </dsp:sp>
    <dsp:sp modelId="{1CC39D99-9817-4C95-9A19-3BC1C05C2DC1}">
      <dsp:nvSpPr>
        <dsp:cNvPr id="0" name=""/>
        <dsp:cNvSpPr/>
      </dsp:nvSpPr>
      <dsp:spPr>
        <a:xfrm>
          <a:off x="5467021" y="5679468"/>
          <a:ext cx="1577253" cy="876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D1828-776B-4349-AC0F-D9C79A9446C5}">
      <dsp:nvSpPr>
        <dsp:cNvPr id="0" name=""/>
        <dsp:cNvSpPr/>
      </dsp:nvSpPr>
      <dsp:spPr>
        <a:xfrm rot="5400000">
          <a:off x="6031481" y="1549200"/>
          <a:ext cx="1890878" cy="225961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5. จัดทำ    ฐานเรียนรู้ปุ๋ยอินทรีย์ </a:t>
          </a:r>
          <a:endParaRPr lang="th-TH" sz="2800" kern="1200" dirty="0">
            <a:solidFill>
              <a:srgbClr val="002060"/>
            </a:solidFill>
            <a:latin typeface="JasmineUPC" panose="02020603050405020304" pitchFamily="18" charset="-34"/>
            <a:cs typeface="JasmineUPC" panose="02020603050405020304" pitchFamily="18" charset="-34"/>
          </a:endParaRPr>
        </a:p>
      </dsp:txBody>
      <dsp:txXfrm rot="-5400000">
        <a:off x="6223717" y="2048712"/>
        <a:ext cx="1506407" cy="1260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309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935" y="1"/>
            <a:ext cx="2985621" cy="50309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8ADB882F-1E89-4714-9CCA-7A42F5E011F5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204"/>
            <a:ext cx="2985621" cy="50309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935" y="9517204"/>
            <a:ext cx="2985621" cy="50309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45A221E4-45A4-4DFD-BB29-83B20846B1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8421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3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1"/>
            <a:ext cx="2985621" cy="5030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264D3-453B-4D38-8B56-998C78C81EC7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6" y="4822691"/>
            <a:ext cx="5511173" cy="39446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203"/>
            <a:ext cx="2985621" cy="5030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7203"/>
            <a:ext cx="2985621" cy="5030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F552B-AB7E-4357-94D1-0F2BA162AA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2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1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234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28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6871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8931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334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5141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096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59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631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1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2575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1117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1280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69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177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434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9717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7309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123C4-98A7-48A3-BCE4-19C6AE0CA635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03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14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96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55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35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65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03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085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552B-AB7E-4357-94D1-0F2BA162AAAB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51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840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25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72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770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62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41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5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09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651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48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11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0A35-BA85-4EEB-8587-CBC6010F330B}" type="datetimeFigureOut">
              <a:rPr lang="th-TH" smtClean="0"/>
              <a:t>17/04/62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E5A8-2039-4C15-92E1-422C0A34BE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169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10" Type="http://schemas.openxmlformats.org/officeDocument/2006/relationships/image" Target="../media/image32.jp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22.png"/><Relationship Id="rId18" Type="http://schemas.openxmlformats.org/officeDocument/2006/relationships/image" Target="../media/image40.png"/><Relationship Id="rId3" Type="http://schemas.openxmlformats.org/officeDocument/2006/relationships/image" Target="../media/image10.jpeg"/><Relationship Id="rId7" Type="http://schemas.openxmlformats.org/officeDocument/2006/relationships/image" Target="../media/image37.jpg"/><Relationship Id="rId12" Type="http://schemas.openxmlformats.org/officeDocument/2006/relationships/image" Target="../media/image11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5.png"/><Relationship Id="rId5" Type="http://schemas.openxmlformats.org/officeDocument/2006/relationships/image" Target="../media/image35.jpg"/><Relationship Id="rId1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Colors" Target="../diagrams/colors5.xml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diagramQuickStyle" Target="../diagrams/quickStyle5.xml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diagramLayout" Target="../diagrams/layout5.xml"/><Relationship Id="rId5" Type="http://schemas.openxmlformats.org/officeDocument/2006/relationships/image" Target="../media/image22.png"/><Relationship Id="rId15" Type="http://schemas.openxmlformats.org/officeDocument/2006/relationships/image" Target="../media/image4.png"/><Relationship Id="rId10" Type="http://schemas.openxmlformats.org/officeDocument/2006/relationships/diagramData" Target="../diagrams/data5.xml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14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3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2.emf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4.emf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pn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45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7.pn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46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9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8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0.pn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50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2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5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22.png"/><Relationship Id="rId15" Type="http://schemas.openxmlformats.org/officeDocument/2006/relationships/image" Target="../media/image4.png"/><Relationship Id="rId10" Type="http://schemas.openxmlformats.org/officeDocument/2006/relationships/diagramData" Target="../diagrams/data2.xml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19" Type="http://schemas.openxmlformats.org/officeDocument/2006/relationships/diagramColors" Target="../diagrams/colors3.xml"/><Relationship Id="rId4" Type="http://schemas.openxmlformats.org/officeDocument/2006/relationships/image" Target="../media/image26.png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Layout" Target="../diagrams/layout4.xml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diagramColors" Target="../diagrams/colors4.xml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10" Type="http://schemas.openxmlformats.org/officeDocument/2006/relationships/image" Target="../media/image31.jp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3214"/>
            <a:ext cx="12192000" cy="3238500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 bwMode="auto">
          <a:xfrm>
            <a:off x="0" y="-1"/>
            <a:ext cx="12192000" cy="29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27318"/>
            <a:ext cx="12192000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61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h-TH" sz="4800" b="1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th-TH" sz="48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th-TH" sz="4800" b="1" cap="none" spc="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th-TH" sz="4800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02" y="398809"/>
            <a:ext cx="2117401" cy="2117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60366" b="3895"/>
          <a:stretch/>
        </p:blipFill>
        <p:spPr>
          <a:xfrm>
            <a:off x="0" y="5575600"/>
            <a:ext cx="12192000" cy="1293543"/>
          </a:xfrm>
          <a:prstGeom prst="rect">
            <a:avLst/>
          </a:prstGeom>
        </p:spPr>
      </p:pic>
      <p:pic>
        <p:nvPicPr>
          <p:cNvPr id="1030" name="Picture 6" descr="Image result for à¹à¸à¹à¸¡à¹à¸à¸²à¸£à¹à¸à¸¹à¸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11896" r="561" b="7718"/>
          <a:stretch/>
        </p:blipFill>
        <p:spPr bwMode="auto">
          <a:xfrm flipH="1">
            <a:off x="2553629" y="5453206"/>
            <a:ext cx="9638370" cy="14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ng.pngtree.com/element_origin_min_pic/17/03/22/ef3b788704dad788b2a1577181186cc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26153" r="2542" b="19721"/>
          <a:stretch/>
        </p:blipFill>
        <p:spPr bwMode="auto">
          <a:xfrm>
            <a:off x="0" y="-126624"/>
            <a:ext cx="5876694" cy="33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4">
            <a:extLst>
              <a:ext uri="{FF2B5EF4-FFF2-40B4-BE49-F238E27FC236}">
                <a16:creationId xmlns:a16="http://schemas.microsoft.com/office/drawing/2014/main" xmlns="" id="{5B68E694-543D-4874-8113-662ED0949B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8" y="366152"/>
            <a:ext cx="2237173" cy="2150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52" y="366152"/>
            <a:ext cx="2154346" cy="2154346"/>
          </a:xfrm>
          <a:prstGeom prst="rect">
            <a:avLst/>
          </a:prstGeom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741636" y="4568067"/>
            <a:ext cx="2254309" cy="15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3196" y="2912031"/>
            <a:ext cx="11625608" cy="355481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โครงการรวมพลังสร้างมูลค่าจากไร่นาสู่สิ่งแวดล้อมอย่างยั่งยืน  </a:t>
            </a:r>
            <a:br>
              <a:rPr lang="th-TH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        กิจกรรมเฉลิมพระเกียรติ เนื่องในโอกาสมหามงคล</a:t>
            </a:r>
          </a:p>
          <a:p>
            <a:pPr algn="ctr"/>
            <a:r>
              <a:rPr lang="th-TH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พระราชพิธีบรมราชาภิเษก</a:t>
            </a:r>
            <a:br>
              <a:rPr lang="th-TH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กรมส่งเสริม</a:t>
            </a:r>
            <a:r>
              <a:rPr lang="th-TH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การเกษตร</a:t>
            </a:r>
          </a:p>
          <a:p>
            <a:pPr algn="ctr"/>
            <a:endParaRPr lang="th-TH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75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695009" y="6349009"/>
            <a:ext cx="878337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solidFill>
                  <a:srgbClr val="FF0066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: </a:t>
            </a:r>
            <a:r>
              <a:rPr lang="th-TH" b="1" dirty="0">
                <a:solidFill>
                  <a:srgbClr val="0066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กรมส่งเสริมการเกษตรออกแบบป้ายให้ทุกจังหวัดใช้เหมือนกัน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3545" y="-34277"/>
            <a:ext cx="12397792" cy="1898441"/>
            <a:chOff x="-43545" y="40157"/>
            <a:chExt cx="12397792" cy="1898441"/>
          </a:xfrm>
        </p:grpSpPr>
        <p:pic>
          <p:nvPicPr>
            <p:cNvPr id="15" name="Picture 14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19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รูปภาพ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1" name="รูปภาพ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pic>
          <p:nvPicPr>
            <p:cNvPr id="18" name="Picture 10" descr="Related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302969" y="308989"/>
              <a:ext cx="6800260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แบบป้ายการ</a:t>
              </a:r>
              <a:r>
                <a:rPr lang="th-TH" sz="5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ดำเนินงาน</a:t>
              </a:r>
              <a:r>
                <a:rPr lang="th-TH" sz="5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โครงการ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02" y="1729987"/>
            <a:ext cx="9321209" cy="4665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กล่องข้อความ 10"/>
          <p:cNvSpPr txBox="1"/>
          <p:nvPr/>
        </p:nvSpPr>
        <p:spPr>
          <a:xfrm>
            <a:off x="4417091" y="963485"/>
            <a:ext cx="725191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ติดตั้ง ณ ศพก. และ </a:t>
            </a:r>
            <a:r>
              <a:rPr lang="th-T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ศดปช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.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(ขนาดไม่น้อยกว่า 1.2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x 2.4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เมตร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24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thaipng.com/20180309/eqe/kisspng-download-blue-computer-file-blue-box-title-5aa279f9082122.741835511520597497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616" r="18894" b="25497"/>
          <a:stretch/>
        </p:blipFill>
        <p:spPr bwMode="auto">
          <a:xfrm>
            <a:off x="31281" y="51046"/>
            <a:ext cx="12302231" cy="1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 bwMode="auto">
          <a:xfrm flipH="1">
            <a:off x="-43544" y="40156"/>
            <a:ext cx="4909297" cy="22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52673" y="-11144"/>
            <a:ext cx="7588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433" y="408054"/>
            <a:ext cx="1215737" cy="15291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286" y="385744"/>
            <a:ext cx="1156998" cy="110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434330"/>
            <a:ext cx="986589" cy="986589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1924698"/>
            <a:ext cx="11603505" cy="4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568067"/>
            <a:ext cx="12192000" cy="2323647"/>
            <a:chOff x="0" y="4568067"/>
            <a:chExt cx="12192000" cy="232364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53206"/>
              <a:ext cx="12192000" cy="1438508"/>
              <a:chOff x="0" y="5453206"/>
              <a:chExt cx="12192000" cy="14385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/>
              <a:srcRect t="60366" b="3895"/>
              <a:stretch/>
            </p:blipFill>
            <p:spPr>
              <a:xfrm>
                <a:off x="0" y="5575600"/>
                <a:ext cx="12192000" cy="1293543"/>
              </a:xfrm>
              <a:prstGeom prst="rect">
                <a:avLst/>
              </a:prstGeom>
            </p:spPr>
          </p:pic>
          <p:pic>
            <p:nvPicPr>
              <p:cNvPr id="14" name="Picture 6" descr="Image result for à¹à¸à¹à¸¡à¹à¸à¸²à¸£à¹à¸à¸¹à¸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" t="11896" r="561" b="7718"/>
              <a:stretch/>
            </p:blipFill>
            <p:spPr bwMode="auto">
              <a:xfrm flipH="1">
                <a:off x="2553629" y="5453206"/>
                <a:ext cx="9638370" cy="143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741636" y="4568067"/>
              <a:ext cx="2254309" cy="15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770917" y="921951"/>
            <a:ext cx="11625608" cy="4601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h-TH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endParaRPr lang="th-TH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ประชุมชี้แจงโครงการ</a:t>
            </a:r>
          </a:p>
          <a:p>
            <a:pPr algn="ctr"/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10339888" y="303361"/>
            <a:ext cx="2014359" cy="1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572292" y="2651638"/>
            <a:ext cx="1112802" cy="1141886"/>
            <a:chOff x="4669153" y="84907"/>
            <a:chExt cx="2239879" cy="1753832"/>
          </a:xfrm>
          <a:scene3d>
            <a:camera prst="orthographicFront"/>
            <a:lightRig rig="flat" dir="t"/>
          </a:scene3d>
        </p:grpSpPr>
        <p:sp>
          <p:nvSpPr>
            <p:cNvPr id="18" name="Hexagon 17"/>
            <p:cNvSpPr/>
            <p:nvPr/>
          </p:nvSpPr>
          <p:spPr>
            <a:xfrm rot="5400000">
              <a:off x="4912177" y="-158117"/>
              <a:ext cx="1753832" cy="223987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050478"/>
                <a:satOff val="-1461"/>
                <a:lumOff val="-560"/>
                <a:alphaOff val="0"/>
              </a:schemeClr>
            </a:fillRef>
            <a:effectRef idx="2">
              <a:schemeClr val="accent5">
                <a:hueOff val="-1050478"/>
                <a:satOff val="-1461"/>
                <a:lumOff val="-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5042467" y="377211"/>
              <a:ext cx="1493253" cy="11692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8000" b="1" kern="1200" dirty="0" smtClean="0">
                  <a:solidFill>
                    <a:srgbClr val="00206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3.</a:t>
              </a:r>
              <a:endParaRPr lang="th-TH" sz="8000" kern="12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pic>
        <p:nvPicPr>
          <p:cNvPr id="26626" name="Picture 2" descr="Image result for à¸à¸£à¸°à¸à¸¸à¸¡à¸à¸£à¸¡à¸ªà¹à¸à¹à¸ªà¸£à¸´à¸¡à¸à¸²à¸£à¹à¸à¸©à¸à¸£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61" y="3818393"/>
            <a:ext cx="4613320" cy="2417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thaipng.com/20180309/eqe/kisspng-download-blue-computer-file-blue-box-title-5aa279f9082122.741835511520597497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616" r="18894" b="25497"/>
          <a:stretch/>
        </p:blipFill>
        <p:spPr bwMode="auto">
          <a:xfrm>
            <a:off x="31281" y="51046"/>
            <a:ext cx="12302231" cy="1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 bwMode="auto">
          <a:xfrm flipH="1">
            <a:off x="-43544" y="40156"/>
            <a:ext cx="4909297" cy="22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52673" y="-11144"/>
            <a:ext cx="7588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433" y="408054"/>
            <a:ext cx="1215737" cy="15291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286" y="385744"/>
            <a:ext cx="1156998" cy="110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434330"/>
            <a:ext cx="986589" cy="986589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1924698"/>
            <a:ext cx="11603505" cy="4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568067"/>
            <a:ext cx="12192000" cy="2323647"/>
            <a:chOff x="0" y="4568067"/>
            <a:chExt cx="12192000" cy="232364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53206"/>
              <a:ext cx="12192000" cy="1438508"/>
              <a:chOff x="0" y="5453206"/>
              <a:chExt cx="12192000" cy="14385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/>
              <a:srcRect t="60366" b="3895"/>
              <a:stretch/>
            </p:blipFill>
            <p:spPr>
              <a:xfrm>
                <a:off x="0" y="5575600"/>
                <a:ext cx="12192000" cy="1293543"/>
              </a:xfrm>
              <a:prstGeom prst="rect">
                <a:avLst/>
              </a:prstGeom>
            </p:spPr>
          </p:pic>
          <p:pic>
            <p:nvPicPr>
              <p:cNvPr id="14" name="Picture 6" descr="Image result for à¹à¸à¹à¸¡à¹à¸à¸²à¸£à¹à¸à¸¹à¸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" t="11896" r="561" b="7718"/>
              <a:stretch/>
            </p:blipFill>
            <p:spPr bwMode="auto">
              <a:xfrm flipH="1">
                <a:off x="2553629" y="5453206"/>
                <a:ext cx="9638370" cy="143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741636" y="4568067"/>
              <a:ext cx="2254309" cy="15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283196" y="1906013"/>
            <a:ext cx="11625608" cy="50937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h-TH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อบรมถ่ายทอด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ความรู้                                          เพื่อสร้าง</a:t>
            </a:r>
            <a:r>
              <a:rPr lang="th-TH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เครือข่ายการ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ทำเกษตร                  รักษ์สิ่งแวดล้อม </a:t>
            </a:r>
          </a:p>
          <a:p>
            <a:pPr algn="ctr"/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10339888" y="303361"/>
            <a:ext cx="2014359" cy="1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186399" y="2365973"/>
            <a:ext cx="1112802" cy="1141886"/>
            <a:chOff x="4669153" y="84907"/>
            <a:chExt cx="2239879" cy="1753832"/>
          </a:xfrm>
          <a:scene3d>
            <a:camera prst="orthographicFront"/>
            <a:lightRig rig="flat" dir="t"/>
          </a:scene3d>
        </p:grpSpPr>
        <p:sp>
          <p:nvSpPr>
            <p:cNvPr id="18" name="Hexagon 17"/>
            <p:cNvSpPr/>
            <p:nvPr/>
          </p:nvSpPr>
          <p:spPr>
            <a:xfrm rot="5400000">
              <a:off x="4912177" y="-158117"/>
              <a:ext cx="1753832" cy="223987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050478"/>
                <a:satOff val="-1461"/>
                <a:lumOff val="-560"/>
                <a:alphaOff val="0"/>
              </a:schemeClr>
            </a:fillRef>
            <a:effectRef idx="2">
              <a:schemeClr val="accent5">
                <a:hueOff val="-1050478"/>
                <a:satOff val="-1461"/>
                <a:lumOff val="-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5042467" y="377211"/>
              <a:ext cx="1493253" cy="11692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8000" b="1" kern="1200" dirty="0" smtClean="0">
                  <a:solidFill>
                    <a:srgbClr val="00206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4.</a:t>
              </a:r>
              <a:endParaRPr lang="th-TH" sz="8000" kern="12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4070" y="4441082"/>
            <a:ext cx="3870966" cy="227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9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thaipng.com/20180309/eqe/kisspng-download-blue-computer-file-blue-box-title-5aa279f9082122.741835511520597497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616" r="18894" b="25497"/>
          <a:stretch/>
        </p:blipFill>
        <p:spPr bwMode="auto">
          <a:xfrm>
            <a:off x="31281" y="51046"/>
            <a:ext cx="12302231" cy="1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 bwMode="auto">
          <a:xfrm flipH="1">
            <a:off x="-43544" y="40156"/>
            <a:ext cx="4909297" cy="22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52673" y="-11144"/>
            <a:ext cx="7588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433" y="408054"/>
            <a:ext cx="1215737" cy="15291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286" y="385744"/>
            <a:ext cx="1156998" cy="110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434330"/>
            <a:ext cx="986589" cy="986589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1924698"/>
            <a:ext cx="11603505" cy="4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568067"/>
            <a:ext cx="12192000" cy="2323647"/>
            <a:chOff x="0" y="4568067"/>
            <a:chExt cx="12192000" cy="232364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53206"/>
              <a:ext cx="12192000" cy="1438508"/>
              <a:chOff x="0" y="5453206"/>
              <a:chExt cx="12192000" cy="14385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/>
              <a:srcRect t="60366" b="3895"/>
              <a:stretch/>
            </p:blipFill>
            <p:spPr>
              <a:xfrm>
                <a:off x="0" y="5575600"/>
                <a:ext cx="12192000" cy="1293543"/>
              </a:xfrm>
              <a:prstGeom prst="rect">
                <a:avLst/>
              </a:prstGeom>
            </p:spPr>
          </p:pic>
          <p:pic>
            <p:nvPicPr>
              <p:cNvPr id="14" name="Picture 6" descr="Image result for à¹à¸à¹à¸¡à¹à¸à¸²à¸£à¹à¸à¸¹à¸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" t="11896" r="561" b="7718"/>
              <a:stretch/>
            </p:blipFill>
            <p:spPr bwMode="auto">
              <a:xfrm flipH="1">
                <a:off x="2553629" y="5453206"/>
                <a:ext cx="9638370" cy="143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741636" y="4568067"/>
              <a:ext cx="2254309" cy="15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732959" y="1754778"/>
            <a:ext cx="11625608" cy="43550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h-TH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endParaRPr lang="th-TH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จัดทำฐาน</a:t>
            </a:r>
            <a:r>
              <a:rPr lang="th-TH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เรียนรู้ปุ๋ยอินทรีย์ </a:t>
            </a:r>
          </a:p>
          <a:p>
            <a:pPr algn="ctr"/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10339888" y="303361"/>
            <a:ext cx="2014359" cy="1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375538" y="3338646"/>
            <a:ext cx="1112802" cy="1141886"/>
            <a:chOff x="4669153" y="84907"/>
            <a:chExt cx="2239879" cy="1753832"/>
          </a:xfrm>
          <a:scene3d>
            <a:camera prst="orthographicFront"/>
            <a:lightRig rig="flat" dir="t"/>
          </a:scene3d>
        </p:grpSpPr>
        <p:sp>
          <p:nvSpPr>
            <p:cNvPr id="18" name="Hexagon 17"/>
            <p:cNvSpPr/>
            <p:nvPr/>
          </p:nvSpPr>
          <p:spPr>
            <a:xfrm rot="5400000">
              <a:off x="4912177" y="-158117"/>
              <a:ext cx="1753832" cy="223987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050478"/>
                <a:satOff val="-1461"/>
                <a:lumOff val="-560"/>
                <a:alphaOff val="0"/>
              </a:schemeClr>
            </a:fillRef>
            <a:effectRef idx="2">
              <a:schemeClr val="accent5">
                <a:hueOff val="-1050478"/>
                <a:satOff val="-1461"/>
                <a:lumOff val="-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5042467" y="377211"/>
              <a:ext cx="1493253" cy="11692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8000" b="1" kern="1200" dirty="0" smtClean="0">
                  <a:solidFill>
                    <a:srgbClr val="00206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5.</a:t>
              </a:r>
              <a:endParaRPr lang="th-TH" sz="8000" kern="12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9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3874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8" y="2401763"/>
            <a:ext cx="3344857" cy="18403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0" y="4410068"/>
            <a:ext cx="3337865" cy="20616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25" y="2401764"/>
            <a:ext cx="3180750" cy="18403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91" y="4370102"/>
            <a:ext cx="3180749" cy="20672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86" y="2401763"/>
            <a:ext cx="3376944" cy="19284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92" y="4410068"/>
            <a:ext cx="3366037" cy="20431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1" name="Group 20"/>
          <p:cNvGrpSpPr/>
          <p:nvPr/>
        </p:nvGrpSpPr>
        <p:grpSpPr>
          <a:xfrm>
            <a:off x="-43546" y="6294474"/>
            <a:ext cx="12249359" cy="563526"/>
            <a:chOff x="0" y="5453206"/>
            <a:chExt cx="12205647" cy="14385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/>
            <a:srcRect t="60366" b="3895"/>
            <a:stretch/>
          </p:blipFill>
          <p:spPr>
            <a:xfrm>
              <a:off x="0" y="5575600"/>
              <a:ext cx="12192000" cy="1293543"/>
            </a:xfrm>
            <a:prstGeom prst="rect">
              <a:avLst/>
            </a:prstGeom>
          </p:spPr>
        </p:pic>
        <p:pic>
          <p:nvPicPr>
            <p:cNvPr id="23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5730783" y="5453206"/>
              <a:ext cx="6474864" cy="14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-43546" y="-12073"/>
            <a:ext cx="12397792" cy="1898441"/>
            <a:chOff x="-43545" y="40157"/>
            <a:chExt cx="12397792" cy="1898441"/>
          </a:xfrm>
        </p:grpSpPr>
        <p:pic>
          <p:nvPicPr>
            <p:cNvPr id="25" name="Picture 24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29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รูปภาพ 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31" name="รูปภาพ 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638573" y="156830"/>
              <a:ext cx="553709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จัดทำฐานเรียนรู้</a:t>
              </a:r>
            </a:p>
          </p:txBody>
        </p:sp>
        <p:pic>
          <p:nvPicPr>
            <p:cNvPr id="28" name="Picture 10" descr="Related imag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88" name="Picture 4" descr="Image result for à¹à¸à¹à¸¡à¹à¸à¸²à¸£à¹à¸à¸¹à¸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92" y="1223467"/>
            <a:ext cx="4062080" cy="14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12"/>
          <p:cNvSpPr txBox="1"/>
          <p:nvPr/>
        </p:nvSpPr>
        <p:spPr>
          <a:xfrm>
            <a:off x="919161" y="1738106"/>
            <a:ext cx="225941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การผลิตปุ๋ยอินทรีย์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4" name="Picture 4" descr="Image result for à¹à¸à¹à¸¡à¹à¸à¸²à¸£à¹à¸à¸¹à¸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98" y="1170302"/>
            <a:ext cx="4349206" cy="14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à¹à¸à¹à¸¡à¹à¸à¸²à¸£à¹à¸à¸¹à¸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765" y="956060"/>
            <a:ext cx="5342832" cy="18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กล่องข้อความ 16"/>
          <p:cNvSpPr txBox="1"/>
          <p:nvPr/>
        </p:nvSpPr>
        <p:spPr>
          <a:xfrm>
            <a:off x="4843951" y="1678440"/>
            <a:ext cx="24952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การไถกลบ</a:t>
            </a:r>
            <a:endPara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618978" y="1491326"/>
            <a:ext cx="3161900" cy="830997"/>
          </a:xfrm>
          <a:prstGeom prst="rect">
            <a:avLst/>
          </a:prstGeom>
          <a:solidFill>
            <a:srgbClr val="FF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การเพิ่มมูลค่าโดยจำหน่าย</a:t>
            </a:r>
          </a:p>
          <a:p>
            <a:pPr algn="ctr"/>
            <a:r>
              <a:rPr lang="th-TH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เป็นปัจจัยผลิตพลังงานชีวมวล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3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thaipng.com/20180309/eqe/kisspng-download-blue-computer-file-blue-box-title-5aa279f9082122.741835511520597497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616" r="18894" b="25497"/>
          <a:stretch/>
        </p:blipFill>
        <p:spPr bwMode="auto">
          <a:xfrm>
            <a:off x="31281" y="51046"/>
            <a:ext cx="12302231" cy="1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 bwMode="auto">
          <a:xfrm flipH="1">
            <a:off x="-43544" y="40156"/>
            <a:ext cx="4909297" cy="22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52673" y="-11144"/>
            <a:ext cx="7588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433" y="408054"/>
            <a:ext cx="1215737" cy="15291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286" y="385744"/>
            <a:ext cx="1156998" cy="110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434330"/>
            <a:ext cx="986589" cy="986589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1924698"/>
            <a:ext cx="11603505" cy="4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568067"/>
            <a:ext cx="12192000" cy="2323647"/>
            <a:chOff x="0" y="4568067"/>
            <a:chExt cx="12192000" cy="232364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53206"/>
              <a:ext cx="12192000" cy="1438508"/>
              <a:chOff x="0" y="5453206"/>
              <a:chExt cx="12192000" cy="14385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/>
              <a:srcRect t="60366" b="3895"/>
              <a:stretch/>
            </p:blipFill>
            <p:spPr>
              <a:xfrm>
                <a:off x="0" y="5575600"/>
                <a:ext cx="12192000" cy="1293543"/>
              </a:xfrm>
              <a:prstGeom prst="rect">
                <a:avLst/>
              </a:prstGeom>
            </p:spPr>
          </p:pic>
          <p:pic>
            <p:nvPicPr>
              <p:cNvPr id="14" name="Picture 6" descr="Image result for à¹à¸à¹à¸¡à¹à¸à¸²à¸£à¹à¸à¸¹à¸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" t="11896" r="561" b="7718"/>
              <a:stretch/>
            </p:blipFill>
            <p:spPr bwMode="auto">
              <a:xfrm flipH="1">
                <a:off x="2553629" y="5453206"/>
                <a:ext cx="9638370" cy="143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741636" y="4568067"/>
              <a:ext cx="2254309" cy="15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934607" y="1520001"/>
            <a:ext cx="11625608" cy="42627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h-TH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endParaRPr lang="th-TH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การจัดการเศษวัสดุการเกษตร </a:t>
            </a:r>
          </a:p>
          <a:p>
            <a:pPr algn="ctr"/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10339888" y="303361"/>
            <a:ext cx="2014359" cy="1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27983" y="3192746"/>
            <a:ext cx="1112802" cy="1141886"/>
            <a:chOff x="4669153" y="84907"/>
            <a:chExt cx="2239879" cy="1753832"/>
          </a:xfrm>
          <a:scene3d>
            <a:camera prst="orthographicFront"/>
            <a:lightRig rig="flat" dir="t"/>
          </a:scene3d>
        </p:grpSpPr>
        <p:sp>
          <p:nvSpPr>
            <p:cNvPr id="18" name="Hexagon 17"/>
            <p:cNvSpPr/>
            <p:nvPr/>
          </p:nvSpPr>
          <p:spPr>
            <a:xfrm rot="5400000">
              <a:off x="4912177" y="-158117"/>
              <a:ext cx="1753832" cy="223987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050478"/>
                <a:satOff val="-1461"/>
                <a:lumOff val="-560"/>
                <a:alphaOff val="0"/>
              </a:schemeClr>
            </a:fillRef>
            <a:effectRef idx="2">
              <a:schemeClr val="accent5">
                <a:hueOff val="-1050478"/>
                <a:satOff val="-1461"/>
                <a:lumOff val="-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5042467" y="377211"/>
              <a:ext cx="1493253" cy="11692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8000" b="1" kern="1200" dirty="0" smtClean="0">
                  <a:solidFill>
                    <a:srgbClr val="00206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6.</a:t>
              </a:r>
              <a:endParaRPr lang="th-TH" sz="8000" kern="12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6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3" name="Group 12"/>
          <p:cNvGrpSpPr/>
          <p:nvPr/>
        </p:nvGrpSpPr>
        <p:grpSpPr>
          <a:xfrm>
            <a:off x="-43546" y="12337"/>
            <a:ext cx="12397792" cy="1898441"/>
            <a:chOff x="-43545" y="40157"/>
            <a:chExt cx="12397792" cy="1898441"/>
          </a:xfrm>
        </p:grpSpPr>
        <p:pic>
          <p:nvPicPr>
            <p:cNvPr id="14" name="Picture 13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18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รูปภาพ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1" name="รูปภาพ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pic>
          <p:nvPicPr>
            <p:cNvPr id="17" name="Picture 10" descr="Related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459052" y="525099"/>
              <a:ext cx="666079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เมนูทางเลือกการจัดการเศษวัสดุ </a:t>
              </a:r>
            </a:p>
          </p:txBody>
        </p:sp>
      </p:grp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572236528"/>
              </p:ext>
            </p:extLst>
          </p:nvPr>
        </p:nvGraphicFramePr>
        <p:xfrm>
          <a:off x="1283820" y="1601593"/>
          <a:ext cx="109081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0" name="Group 9"/>
          <p:cNvGrpSpPr/>
          <p:nvPr/>
        </p:nvGrpSpPr>
        <p:grpSpPr>
          <a:xfrm flipH="1">
            <a:off x="19064" y="6165040"/>
            <a:ext cx="12228096" cy="767028"/>
            <a:chOff x="0" y="5499716"/>
            <a:chExt cx="12205647" cy="14385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5"/>
            <a:srcRect t="60366" b="3895"/>
            <a:stretch/>
          </p:blipFill>
          <p:spPr>
            <a:xfrm>
              <a:off x="0" y="5598855"/>
              <a:ext cx="12192001" cy="1293544"/>
            </a:xfrm>
            <a:prstGeom prst="rect">
              <a:avLst/>
            </a:prstGeom>
          </p:spPr>
        </p:pic>
        <p:pic>
          <p:nvPicPr>
            <p:cNvPr id="12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5730783" y="5499716"/>
              <a:ext cx="6474864" cy="14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3030" y="3359012"/>
            <a:ext cx="3375667" cy="3046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8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4"/>
          <a:srcRect t="12671"/>
          <a:stretch/>
        </p:blipFill>
        <p:spPr>
          <a:xfrm>
            <a:off x="625641" y="1816769"/>
            <a:ext cx="11093115" cy="50233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39549" y="297"/>
            <a:ext cx="12397792" cy="1898441"/>
            <a:chOff x="-43545" y="40157"/>
            <a:chExt cx="12397792" cy="1898441"/>
          </a:xfrm>
        </p:grpSpPr>
        <p:pic>
          <p:nvPicPr>
            <p:cNvPr id="15" name="Picture 14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19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รูปภาพ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  <p:pic>
            <p:nvPicPr>
              <p:cNvPr id="21" name="รูปภาพ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</p:grpSp>
        <p:pic>
          <p:nvPicPr>
            <p:cNvPr id="17" name="Picture 10" descr="Related imag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439996" y="282321"/>
              <a:ext cx="681949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ตัวอย่าง</a:t>
              </a:r>
              <a:r>
                <a:rPr lang="th-TH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เมนูทางเลือกการจัดการเศษวัสดุ</a:t>
              </a:r>
            </a:p>
          </p:txBody>
        </p:sp>
      </p:grpSp>
      <p:sp>
        <p:nvSpPr>
          <p:cNvPr id="24" name="กล่องข้อความ 10"/>
          <p:cNvSpPr txBox="1"/>
          <p:nvPr/>
        </p:nvSpPr>
        <p:spPr>
          <a:xfrm>
            <a:off x="5322295" y="984227"/>
            <a:ext cx="4534739" cy="584775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น้ำหมักจุลินท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รีย์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หน่อกล้วย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4338" name="Picture 2" descr="Image result for à¹à¸à¹à¸¡à¹à¸à¸²à¸£à¹à¸à¸¹à¸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5471" y="3504255"/>
            <a:ext cx="2301083" cy="18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à¹à¸à¹à¸¡à¹à¸à¸²à¸£à¹à¸à¸¹à¸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4016">
            <a:off x="9634998" y="4999457"/>
            <a:ext cx="2301083" cy="18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à¹à¸à¹à¸¡à¹à¸à¸²à¸£à¹à¸à¸¹à¸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3"/>
          <a:stretch/>
        </p:blipFill>
        <p:spPr bwMode="auto">
          <a:xfrm rot="10800000">
            <a:off x="9345498" y="530499"/>
            <a:ext cx="1428899" cy="15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à¹à¸à¹à¸¡à¹à¸à¸²à¸£à¹à¸à¸¹à¸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1"/>
          <a:stretch/>
        </p:blipFill>
        <p:spPr bwMode="auto">
          <a:xfrm rot="10800000">
            <a:off x="4522063" y="557792"/>
            <a:ext cx="1301453" cy="14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thaipng.com/20180309/eqe/kisspng-download-blue-computer-file-blue-box-title-5aa279f9082122.741835511520597497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616" r="18894" b="25497"/>
          <a:stretch/>
        </p:blipFill>
        <p:spPr bwMode="auto">
          <a:xfrm>
            <a:off x="31281" y="51046"/>
            <a:ext cx="12302231" cy="1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 bwMode="auto">
          <a:xfrm flipH="1">
            <a:off x="-43544" y="40156"/>
            <a:ext cx="4909297" cy="22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52673" y="-11144"/>
            <a:ext cx="7588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433" y="408054"/>
            <a:ext cx="1215737" cy="15291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286" y="385744"/>
            <a:ext cx="1156998" cy="110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434330"/>
            <a:ext cx="986589" cy="986589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1924698"/>
            <a:ext cx="11603505" cy="4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568067"/>
            <a:ext cx="12192000" cy="2323647"/>
            <a:chOff x="0" y="4568067"/>
            <a:chExt cx="12192000" cy="232364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53206"/>
              <a:ext cx="12192000" cy="1438508"/>
              <a:chOff x="0" y="5453206"/>
              <a:chExt cx="12192000" cy="14385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/>
              <a:srcRect t="60366" b="3895"/>
              <a:stretch/>
            </p:blipFill>
            <p:spPr>
              <a:xfrm>
                <a:off x="0" y="5575600"/>
                <a:ext cx="12192000" cy="1293543"/>
              </a:xfrm>
              <a:prstGeom prst="rect">
                <a:avLst/>
              </a:prstGeom>
            </p:spPr>
          </p:pic>
          <p:pic>
            <p:nvPicPr>
              <p:cNvPr id="14" name="Picture 6" descr="Image result for à¹à¸à¹à¸¡à¹à¸à¸²à¸£à¹à¸à¸¹à¸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" t="11896" r="561" b="7718"/>
              <a:stretch/>
            </p:blipFill>
            <p:spPr bwMode="auto">
              <a:xfrm flipH="1">
                <a:off x="2553629" y="5453206"/>
                <a:ext cx="9638370" cy="143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741636" y="4568067"/>
              <a:ext cx="2254309" cy="15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267330" y="2304669"/>
            <a:ext cx="11625608" cy="28161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h-TH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การเชื่อมโยง</a:t>
            </a:r>
            <a:r>
              <a:rPr lang="th-TH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ตลาด</a:t>
            </a:r>
          </a:p>
          <a:p>
            <a:pPr algn="ctr"/>
            <a:r>
              <a:rPr lang="th-TH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ใน</a:t>
            </a:r>
            <a:r>
              <a:rPr lang="th-T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การจัดซื้อเศษวัสดุการเกษตร</a:t>
            </a:r>
          </a:p>
        </p:txBody>
      </p:sp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10339888" y="303361"/>
            <a:ext cx="2014359" cy="1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102425" y="2929495"/>
            <a:ext cx="1112802" cy="1141886"/>
            <a:chOff x="4669153" y="84907"/>
            <a:chExt cx="2239879" cy="1753832"/>
          </a:xfrm>
          <a:scene3d>
            <a:camera prst="orthographicFront"/>
            <a:lightRig rig="flat" dir="t"/>
          </a:scene3d>
        </p:grpSpPr>
        <p:sp>
          <p:nvSpPr>
            <p:cNvPr id="18" name="Hexagon 17"/>
            <p:cNvSpPr/>
            <p:nvPr/>
          </p:nvSpPr>
          <p:spPr>
            <a:xfrm rot="5400000">
              <a:off x="4912177" y="-158117"/>
              <a:ext cx="1753832" cy="223987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050478"/>
                <a:satOff val="-1461"/>
                <a:lumOff val="-560"/>
                <a:alphaOff val="0"/>
              </a:schemeClr>
            </a:fillRef>
            <a:effectRef idx="2">
              <a:schemeClr val="accent5">
                <a:hueOff val="-1050478"/>
                <a:satOff val="-1461"/>
                <a:lumOff val="-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5042467" y="377211"/>
              <a:ext cx="1493253" cy="11692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8000" b="1" kern="1200" dirty="0" smtClean="0">
                  <a:solidFill>
                    <a:srgbClr val="00206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7.</a:t>
              </a:r>
              <a:endParaRPr lang="th-TH" sz="8000" kern="12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4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-31732" y="2906"/>
            <a:ext cx="12377057" cy="2125241"/>
            <a:chOff x="-43545" y="2918"/>
            <a:chExt cx="12377057" cy="2125241"/>
          </a:xfrm>
        </p:grpSpPr>
        <p:pic>
          <p:nvPicPr>
            <p:cNvPr id="8" name="Picture 7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2918"/>
              <a:ext cx="12302231" cy="172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12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รูปภาพ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14" name="รูปภาพ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pic>
          <p:nvPicPr>
            <p:cNvPr id="10" name="Picture 10" descr="Related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50410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627748" y="142794"/>
              <a:ext cx="532549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ขั้นตอน</a:t>
              </a:r>
              <a:r>
                <a:rPr lang="th-TH" sz="4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การรับซื้อเชื้อเพลิง</a:t>
              </a:r>
            </a:p>
            <a:p>
              <a:pPr algn="ctr"/>
              <a:r>
                <a:rPr lang="th-TH" sz="4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ชัยโย </a:t>
              </a:r>
              <a:r>
                <a:rPr lang="th-TH" sz="48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ทริปเปิ้ล</a:t>
              </a:r>
              <a:r>
                <a:rPr lang="th-TH" sz="4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เอ กรุ๊ป</a:t>
              </a:r>
              <a:endParaRPr lang="th-T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974863" y="180475"/>
            <a:ext cx="18069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ACE</a:t>
            </a:r>
            <a:endParaRPr lang="th-TH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9" name="Picture 6" descr="Image result for à¹à¸à¹à¸¡à¹à¸à¸²à¸£à¹à¸à¸¹à¸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11896" r="561" b="7718"/>
          <a:stretch/>
        </p:blipFill>
        <p:spPr bwMode="auto">
          <a:xfrm rot="5400000" flipH="1" flipV="1">
            <a:off x="8813023" y="3552358"/>
            <a:ext cx="5389340" cy="12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t="60366" b="3895"/>
          <a:stretch/>
        </p:blipFill>
        <p:spPr>
          <a:xfrm flipH="1">
            <a:off x="-15394" y="4896853"/>
            <a:ext cx="12214425" cy="1962660"/>
          </a:xfrm>
          <a:prstGeom prst="rect">
            <a:avLst/>
          </a:prstGeom>
        </p:spPr>
      </p:pic>
      <p:pic>
        <p:nvPicPr>
          <p:cNvPr id="4" name="รูปภาพ 1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3678"/>
          <a:stretch/>
        </p:blipFill>
        <p:spPr bwMode="auto">
          <a:xfrm>
            <a:off x="4278981" y="1618496"/>
            <a:ext cx="5851610" cy="52395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กล่องข้อความ 6"/>
          <p:cNvSpPr txBox="1"/>
          <p:nvPr/>
        </p:nvSpPr>
        <p:spPr>
          <a:xfrm>
            <a:off x="-36337" y="6346104"/>
            <a:ext cx="623054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FF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sz="2400" b="1" dirty="0">
                <a:solidFill>
                  <a:srgbClr val="FF0066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: ดูรายละเอียด</a:t>
            </a:r>
            <a:r>
              <a:rPr lang="th-TH" sz="2400" b="1" dirty="0" smtClean="0">
                <a:solidFill>
                  <a:srgbClr val="FF0066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เพิ่มเติมได้</a:t>
            </a:r>
            <a:r>
              <a:rPr lang="th-TH" sz="2400" b="1" dirty="0">
                <a:solidFill>
                  <a:srgbClr val="FF0066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ในคู่มือ &gt;&gt; หน้า 7</a:t>
            </a:r>
          </a:p>
        </p:txBody>
      </p:sp>
    </p:spTree>
    <p:extLst>
      <p:ext uri="{BB962C8B-B14F-4D97-AF65-F5344CB8AC3E}">
        <p14:creationId xmlns:p14="http://schemas.microsoft.com/office/powerpoint/2010/main" val="10476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thaipng.com/20180309/eqe/kisspng-download-blue-computer-file-blue-box-title-5aa279f9082122.741835511520597497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616" r="18894" b="25497"/>
          <a:stretch/>
        </p:blipFill>
        <p:spPr bwMode="auto">
          <a:xfrm>
            <a:off x="31281" y="51046"/>
            <a:ext cx="12302231" cy="1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 bwMode="auto">
          <a:xfrm flipH="1">
            <a:off x="-43544" y="40156"/>
            <a:ext cx="4909297" cy="22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54613" y="148914"/>
            <a:ext cx="7588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ที่มาโครงการ</a:t>
            </a:r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433" y="408054"/>
            <a:ext cx="1215737" cy="15291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286" y="385744"/>
            <a:ext cx="1156998" cy="110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434330"/>
            <a:ext cx="986589" cy="986589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1924698"/>
            <a:ext cx="11603505" cy="4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568067"/>
            <a:ext cx="12192000" cy="2323647"/>
            <a:chOff x="0" y="4568067"/>
            <a:chExt cx="12192000" cy="232364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53206"/>
              <a:ext cx="12192000" cy="1438508"/>
              <a:chOff x="0" y="5453206"/>
              <a:chExt cx="12192000" cy="14385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/>
              <a:srcRect t="60366" b="3895"/>
              <a:stretch/>
            </p:blipFill>
            <p:spPr>
              <a:xfrm>
                <a:off x="0" y="5575600"/>
                <a:ext cx="12192000" cy="1293543"/>
              </a:xfrm>
              <a:prstGeom prst="rect">
                <a:avLst/>
              </a:prstGeom>
            </p:spPr>
          </p:pic>
          <p:pic>
            <p:nvPicPr>
              <p:cNvPr id="14" name="Picture 6" descr="Image result for à¹à¸à¹à¸¡à¹à¸à¸²à¸£à¹à¸à¸¹à¸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" t="11896" r="561" b="7718"/>
              <a:stretch/>
            </p:blipFill>
            <p:spPr bwMode="auto">
              <a:xfrm flipH="1">
                <a:off x="2553629" y="5453206"/>
                <a:ext cx="9638370" cy="143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741636" y="4568067"/>
              <a:ext cx="2254309" cy="15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244309" y="2953251"/>
            <a:ext cx="11625608" cy="37087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โครงการรวมพลังสร้างมูลค่าจากไร่นาสู่สิ่งแวดล้อมอย่างยั่งยืน</a:t>
            </a:r>
          </a:p>
          <a:p>
            <a:pPr algn="ctr"/>
            <a:r>
              <a:rPr lang="th-TH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กิจกรรมเฉลิมพระเกียรติเนื่องในโอกาสมหามงคล</a:t>
            </a:r>
          </a:p>
          <a:p>
            <a:pPr algn="ctr"/>
            <a:r>
              <a:rPr lang="th-TH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พระราชพิธีบรมราชาภิเษก</a:t>
            </a:r>
          </a:p>
          <a:p>
            <a:pPr algn="ctr"/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10339888" y="303361"/>
            <a:ext cx="2014359" cy="1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thaipng.com/20180309/eqe/kisspng-download-blue-computer-file-blue-box-title-5aa279f9082122.741835511520597497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616" r="18894" b="25497"/>
          <a:stretch/>
        </p:blipFill>
        <p:spPr bwMode="auto">
          <a:xfrm>
            <a:off x="31281" y="51046"/>
            <a:ext cx="12302231" cy="1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 bwMode="auto">
          <a:xfrm flipH="1">
            <a:off x="-43544" y="40156"/>
            <a:ext cx="4909297" cy="22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52673" y="-11144"/>
            <a:ext cx="7588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433" y="408054"/>
            <a:ext cx="1215737" cy="15291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286" y="385744"/>
            <a:ext cx="1156998" cy="110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434330"/>
            <a:ext cx="986589" cy="986589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1924698"/>
            <a:ext cx="11603505" cy="4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568067"/>
            <a:ext cx="12192000" cy="2323647"/>
            <a:chOff x="0" y="4568067"/>
            <a:chExt cx="12192000" cy="232364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53206"/>
              <a:ext cx="12192000" cy="1438508"/>
              <a:chOff x="0" y="5453206"/>
              <a:chExt cx="12192000" cy="14385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/>
              <a:srcRect t="60366" b="3895"/>
              <a:stretch/>
            </p:blipFill>
            <p:spPr>
              <a:xfrm>
                <a:off x="0" y="5575600"/>
                <a:ext cx="12192000" cy="1293543"/>
              </a:xfrm>
              <a:prstGeom prst="rect">
                <a:avLst/>
              </a:prstGeom>
            </p:spPr>
          </p:pic>
          <p:pic>
            <p:nvPicPr>
              <p:cNvPr id="14" name="Picture 6" descr="Image result for à¹à¸à¹à¸¡à¹à¸à¸²à¸£à¹à¸à¸¹à¸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" t="11896" r="561" b="7718"/>
              <a:stretch/>
            </p:blipFill>
            <p:spPr bwMode="auto">
              <a:xfrm flipH="1">
                <a:off x="2553629" y="5453206"/>
                <a:ext cx="9638370" cy="143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741636" y="4568067"/>
              <a:ext cx="2254309" cy="15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369592" y="2151835"/>
            <a:ext cx="11625608" cy="43550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h-TH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การติดตาม สนับสนุน </a:t>
            </a:r>
            <a:endParaRPr lang="th-TH" sz="6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รายงาน</a:t>
            </a:r>
            <a:r>
              <a:rPr lang="th-T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ผลและสรุปผลโครงการ</a:t>
            </a:r>
          </a:p>
          <a:p>
            <a:pPr algn="ctr"/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10339888" y="303361"/>
            <a:ext cx="2014359" cy="1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962286" y="2822720"/>
            <a:ext cx="1112802" cy="1141886"/>
            <a:chOff x="4669153" y="84907"/>
            <a:chExt cx="2239879" cy="1753832"/>
          </a:xfrm>
          <a:scene3d>
            <a:camera prst="orthographicFront"/>
            <a:lightRig rig="flat" dir="t"/>
          </a:scene3d>
        </p:grpSpPr>
        <p:sp>
          <p:nvSpPr>
            <p:cNvPr id="18" name="Hexagon 17"/>
            <p:cNvSpPr/>
            <p:nvPr/>
          </p:nvSpPr>
          <p:spPr>
            <a:xfrm rot="5400000">
              <a:off x="4912177" y="-158117"/>
              <a:ext cx="1753832" cy="223987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050478"/>
                <a:satOff val="-1461"/>
                <a:lumOff val="-560"/>
                <a:alphaOff val="0"/>
              </a:schemeClr>
            </a:fillRef>
            <a:effectRef idx="2">
              <a:schemeClr val="accent5">
                <a:hueOff val="-1050478"/>
                <a:satOff val="-1461"/>
                <a:lumOff val="-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5042467" y="377211"/>
              <a:ext cx="1493253" cy="11692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8000" b="1" kern="1200" dirty="0" smtClean="0">
                  <a:solidFill>
                    <a:srgbClr val="00206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8.</a:t>
              </a:r>
              <a:endParaRPr lang="th-TH" sz="8000" kern="12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6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5" name="รูปภาพ 14"/>
          <p:cNvPicPr/>
          <p:nvPr/>
        </p:nvPicPr>
        <p:blipFill rotWithShape="1">
          <a:blip r:embed="rId4"/>
          <a:srcRect l="20611" t="26676" r="29123" b="10801"/>
          <a:stretch/>
        </p:blipFill>
        <p:spPr bwMode="auto">
          <a:xfrm>
            <a:off x="902368" y="1688681"/>
            <a:ext cx="10503570" cy="4863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43546" y="6232358"/>
            <a:ext cx="12249359" cy="625642"/>
            <a:chOff x="0" y="5453206"/>
            <a:chExt cx="12205647" cy="14385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t="60366" b="3895"/>
            <a:stretch/>
          </p:blipFill>
          <p:spPr>
            <a:xfrm>
              <a:off x="0" y="5575600"/>
              <a:ext cx="12192000" cy="1293543"/>
            </a:xfrm>
            <a:prstGeom prst="rect">
              <a:avLst/>
            </a:prstGeom>
          </p:spPr>
        </p:pic>
        <p:pic>
          <p:nvPicPr>
            <p:cNvPr id="14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5730783" y="5453206"/>
              <a:ext cx="6474864" cy="14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-43545" y="-33180"/>
            <a:ext cx="12397792" cy="1935680"/>
            <a:chOff x="-43545" y="2918"/>
            <a:chExt cx="12397792" cy="1935680"/>
          </a:xfrm>
        </p:grpSpPr>
        <p:pic>
          <p:nvPicPr>
            <p:cNvPr id="17" name="Picture 16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2918"/>
              <a:ext cx="12302231" cy="172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21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รูปภาพ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3" name="รูปภาพ 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pic>
          <p:nvPicPr>
            <p:cNvPr id="20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301532" y="505750"/>
              <a:ext cx="724589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ตาราง</a:t>
              </a:r>
              <a:r>
                <a:rPr lang="th-TH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สรุปการดำเนินกิจกรรมโครงการ</a:t>
              </a:r>
            </a:p>
          </p:txBody>
        </p:sp>
      </p:grpSp>
      <p:pic>
        <p:nvPicPr>
          <p:cNvPr id="25" name="Picture 2" descr="Image result for à¹à¸à¹à¸¡à¹à¸à¸²à¸£à¹à¸à¸¹à¸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920" y="4740751"/>
            <a:ext cx="2301083" cy="18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435" y="2114985"/>
            <a:ext cx="5856463" cy="446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-43546" y="6113721"/>
            <a:ext cx="12235663" cy="744279"/>
            <a:chOff x="0" y="5453206"/>
            <a:chExt cx="12192000" cy="14385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t="60366" b="3895"/>
            <a:stretch/>
          </p:blipFill>
          <p:spPr>
            <a:xfrm>
              <a:off x="0" y="5575600"/>
              <a:ext cx="12192000" cy="1293543"/>
            </a:xfrm>
            <a:prstGeom prst="rect">
              <a:avLst/>
            </a:prstGeom>
          </p:spPr>
        </p:pic>
        <p:pic>
          <p:nvPicPr>
            <p:cNvPr id="15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>
              <a:off x="11655" y="5453206"/>
              <a:ext cx="5719128" cy="14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-43545" y="231520"/>
            <a:ext cx="12397792" cy="1911616"/>
            <a:chOff x="-43545" y="26982"/>
            <a:chExt cx="12397792" cy="1911616"/>
          </a:xfrm>
        </p:grpSpPr>
        <p:pic>
          <p:nvPicPr>
            <p:cNvPr id="17" name="Picture 16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26982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21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รูปภาพ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3" name="รูปภาพ 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4495295" y="277150"/>
              <a:ext cx="635302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ระยะเวลาดำเนินการ </a:t>
              </a:r>
            </a:p>
          </p:txBody>
        </p:sp>
        <p:pic>
          <p:nvPicPr>
            <p:cNvPr id="20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0" name="Picture 2" descr="Image result for à¹à¸à¹à¸¡à¹à¸à¸²à¸£à¹à¸à¸¹à¸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84" y="2482756"/>
            <a:ext cx="8816042" cy="34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433" y="3067216"/>
            <a:ext cx="9863893" cy="230634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54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กุมภาพันธ์ 2562 – พฤษภาคม 2563</a:t>
            </a:r>
            <a:endParaRPr lang="en-US" sz="54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49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" name="รูปภาพ 8"/>
          <p:cNvPicPr/>
          <p:nvPr/>
        </p:nvPicPr>
        <p:blipFill rotWithShape="1">
          <a:blip r:embed="rId4"/>
          <a:srcRect l="20607" t="21273" r="26878" b="9946"/>
          <a:stretch/>
        </p:blipFill>
        <p:spPr bwMode="auto">
          <a:xfrm>
            <a:off x="635104" y="1433001"/>
            <a:ext cx="10903753" cy="5400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43545" y="-79054"/>
            <a:ext cx="12397792" cy="1679254"/>
            <a:chOff x="-43545" y="-59462"/>
            <a:chExt cx="12397792" cy="2012480"/>
          </a:xfrm>
        </p:grpSpPr>
        <p:pic>
          <p:nvPicPr>
            <p:cNvPr id="14" name="Picture 13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18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รูปภาพ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0" name="รูปภาพ 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4690747" y="-59462"/>
              <a:ext cx="5625258" cy="1477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9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แผนปฏิบัติงาน</a:t>
              </a:r>
            </a:p>
          </p:txBody>
        </p:sp>
        <p:pic>
          <p:nvPicPr>
            <p:cNvPr id="17" name="Picture 10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1778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6" name="Picture 2" descr="Image result for à¹à¸à¹à¸¡à¹à¸à¸²à¸£à¹à¸à¸¹à¸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02"/>
          <a:stretch/>
        </p:blipFill>
        <p:spPr bwMode="auto">
          <a:xfrm>
            <a:off x="-43545" y="13156"/>
            <a:ext cx="705282" cy="68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à¹à¸à¹à¸¡à¹à¸à¸²à¸£à¹à¸à¸¹à¸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3"/>
          <a:stretch/>
        </p:blipFill>
        <p:spPr bwMode="auto">
          <a:xfrm>
            <a:off x="11562346" y="556"/>
            <a:ext cx="625129" cy="68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849" y="2598966"/>
            <a:ext cx="12219839" cy="400320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1. 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ค่าจัดทำไวนิลประชาสัมพันธ์โครงการ</a:t>
            </a: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และป้ายกิจกรรมการดำเนินโครงการ</a:t>
            </a:r>
          </a:p>
          <a:p>
            <a:pPr marL="722313" indent="-722313">
              <a:buNone/>
            </a:pP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2. ค่า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จัดทำฐาน</a:t>
            </a: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เรียนรู้ องค์ความรู้ และวัสดุการเกษตร เรื่องการผลิตปุ๋ยอินทรีย์    การเพิ่มมูลค่าโดยจำหน่ายเป็นปัจจัยผลิตพลังงานชีวมวล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3. ค่าอบรมถ่ายทอดความรู้เพื่อสร้างเครือข่ายการทำเกษตรรักษ์สิ่งแวดล้อม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4. ค่าจัดการเศษวัสดุ</a:t>
            </a: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การเกษตร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หมายเหตุ 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เบิกจ่ายงบประมาณให้แล้วเสร็จ</a:t>
            </a:r>
            <a:r>
              <a:rPr lang="th-TH" sz="36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ภายในกันยายน 2562</a:t>
            </a:r>
            <a:endParaRPr lang="th-TH" sz="36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2"/>
          <a:stretch/>
        </p:blipFill>
        <p:spPr bwMode="auto">
          <a:xfrm>
            <a:off x="10336293" y="4648201"/>
            <a:ext cx="1873469" cy="22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43546" y="6008914"/>
            <a:ext cx="12249359" cy="881744"/>
            <a:chOff x="0" y="4700940"/>
            <a:chExt cx="12205647" cy="21907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t="60366" b="3895"/>
            <a:stretch/>
          </p:blipFill>
          <p:spPr>
            <a:xfrm>
              <a:off x="0" y="4700940"/>
              <a:ext cx="12192000" cy="2168203"/>
            </a:xfrm>
            <a:prstGeom prst="rect">
              <a:avLst/>
            </a:prstGeom>
          </p:spPr>
        </p:pic>
        <p:pic>
          <p:nvPicPr>
            <p:cNvPr id="16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4059586" y="5263928"/>
              <a:ext cx="8146061" cy="162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-43545" y="4060"/>
            <a:ext cx="12397792" cy="1898441"/>
            <a:chOff x="-43545" y="40157"/>
            <a:chExt cx="12397792" cy="1898441"/>
          </a:xfrm>
        </p:grpSpPr>
        <p:pic>
          <p:nvPicPr>
            <p:cNvPr id="18" name="Picture 17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22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รูปภาพ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4" name="รูปภาพ 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150733" y="156830"/>
              <a:ext cx="4512774" cy="1477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9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งบประมาณ</a:t>
              </a:r>
            </a:p>
          </p:txBody>
        </p:sp>
        <p:pic>
          <p:nvPicPr>
            <p:cNvPr id="21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138210" y="1869269"/>
            <a:ext cx="5344733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จำนวน </a:t>
            </a: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22,932,000</a:t>
            </a:r>
            <a:r>
              <a:rPr lang="th-TH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บาท</a:t>
            </a:r>
          </a:p>
        </p:txBody>
      </p:sp>
      <p:pic>
        <p:nvPicPr>
          <p:cNvPr id="26" name="Picture 4" descr="Image result for à¹à¸à¹à¸¡à¹à¸à¸²à¸£à¹à¸à¸¹à¸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3"/>
          <a:stretch/>
        </p:blipFill>
        <p:spPr bwMode="auto">
          <a:xfrm rot="10800000">
            <a:off x="6418442" y="1596608"/>
            <a:ext cx="1428899" cy="15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à¹à¸à¹à¸¡à¹à¸à¸²à¸£à¹à¸à¸¹à¸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1"/>
          <a:stretch/>
        </p:blipFill>
        <p:spPr bwMode="auto">
          <a:xfrm rot="10800000">
            <a:off x="-97487" y="1640734"/>
            <a:ext cx="1301453" cy="14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4" y="2486468"/>
            <a:ext cx="11197394" cy="1400379"/>
          </a:xfrm>
          <a:gradFill>
            <a:gsLst>
              <a:gs pos="0">
                <a:schemeClr val="accent1">
                  <a:satMod val="105000"/>
                  <a:tint val="67000"/>
                  <a:lumMod val="0"/>
                  <a:lumOff val="100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1. เกษตรกรได้รับการถ่ายทอดความรู้ ไม่น้อยกว่า </a:t>
            </a:r>
            <a:r>
              <a:rPr lang="th-TH" sz="36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26,460</a:t>
            </a: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ราย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2. ได้รูปแบบการจัดการเศษวัสดุการเกษตรของชุมชน จำนวน </a:t>
            </a:r>
            <a:r>
              <a:rPr lang="th-TH" sz="36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882 </a:t>
            </a: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แห่ง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7514" y="4842733"/>
            <a:ext cx="11197394" cy="1828799"/>
          </a:xfrm>
          <a:prstGeom prst="rect">
            <a:avLst/>
          </a:prstGeom>
          <a:gradFill>
            <a:gsLst>
              <a:gs pos="0">
                <a:schemeClr val="accent1">
                  <a:satMod val="105000"/>
                  <a:tint val="67000"/>
                  <a:lumMod val="0"/>
                  <a:lumOff val="100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8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เกษตรกรที่ได้รับการถ่ายทอดความรู้ ไม่น้อยกว่า</a:t>
            </a:r>
            <a:r>
              <a:rPr lang="th-TH" sz="38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ร้อยละ 60</a:t>
            </a:r>
            <a:r>
              <a:rPr lang="th-TH" sz="38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มีความรู้ ความเข้าใจ และสามารถนำความรู้ไปประยุกต์ใช้กับวัสดุการเกษตร   เหลือใช้ในไร่นาของตนเองได้</a:t>
            </a:r>
            <a:endParaRPr lang="th-TH" sz="38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43546" y="6113721"/>
            <a:ext cx="12249359" cy="744279"/>
            <a:chOff x="0" y="5453206"/>
            <a:chExt cx="12205647" cy="14385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t="60366" b="3895"/>
            <a:stretch/>
          </p:blipFill>
          <p:spPr>
            <a:xfrm>
              <a:off x="0" y="5575600"/>
              <a:ext cx="12192000" cy="1293543"/>
            </a:xfrm>
            <a:prstGeom prst="rect">
              <a:avLst/>
            </a:prstGeom>
          </p:spPr>
        </p:pic>
        <p:pic>
          <p:nvPicPr>
            <p:cNvPr id="18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5730783" y="5453206"/>
              <a:ext cx="6474864" cy="14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-43545" y="-25156"/>
            <a:ext cx="12397792" cy="1898441"/>
            <a:chOff x="-43545" y="40157"/>
            <a:chExt cx="12397792" cy="1898441"/>
          </a:xfrm>
        </p:grpSpPr>
        <p:pic>
          <p:nvPicPr>
            <p:cNvPr id="20" name="Picture 19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24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รูปภาพ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6" name="รูปภาพ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4185725" y="156830"/>
              <a:ext cx="6442790" cy="1477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9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ผลผลิต ผลลัพธ์ </a:t>
              </a:r>
              <a:endParaRPr lang="th-TH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pic>
          <p:nvPicPr>
            <p:cNvPr id="23" name="Picture 10" descr="Related imag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36880" y="4131685"/>
            <a:ext cx="3720891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ผลลัพธ์ (</a:t>
            </a:r>
            <a:r>
              <a:rPr lang="en-US" sz="4400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Outcome)</a:t>
            </a:r>
            <a:endParaRPr lang="th-TH" sz="44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909" y="1842096"/>
            <a:ext cx="3720891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ผลผลิต (</a:t>
            </a:r>
            <a:r>
              <a:rPr lang="en-US" sz="4400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Output) </a:t>
            </a:r>
            <a:endParaRPr lang="th-TH" sz="4400" b="1" dirty="0" smtClean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74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5" y="5550887"/>
            <a:ext cx="11610475" cy="1015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901700" indent="-901700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4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รักษาสิ่งแวดล้อม สร้างสมดุลระบบนิเวศในชุมชนอย่างยั่งยืน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6726" y="3952630"/>
            <a:ext cx="11610474" cy="9645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0" indent="-901700">
              <a:buFont typeface="Arial" panose="020B0604020202020204" pitchFamily="34" charset="0"/>
              <a:buNone/>
            </a:pPr>
            <a:r>
              <a:rPr lang="th-TH" sz="4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ชุมชนมีส่วนร่วมดำเนินการก่อให้เกิดความสามัคคีในชุมชน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6726" y="1922203"/>
            <a:ext cx="11610474" cy="14293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0" indent="-901700">
              <a:buFont typeface="Arial" panose="020B0604020202020204" pitchFamily="34" charset="0"/>
              <a:buNone/>
            </a:pP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เกษตรกรมีความรู้ ความเข้าใจในเรื่องการนำเศษวัสดุการเกษตร      มาใช้ประโยชน์ สามารถลดต้นทุน และสร้างมูลค่าเพิ่มขึ้นได้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19430" y="1799728"/>
            <a:ext cx="1029508" cy="8858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71302" y="3781709"/>
            <a:ext cx="1029508" cy="8858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th-TH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3335" y="5428940"/>
            <a:ext cx="1029508" cy="8858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th-TH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3546" y="6113721"/>
            <a:ext cx="12249359" cy="744279"/>
            <a:chOff x="0" y="5453206"/>
            <a:chExt cx="12205647" cy="14385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t="60366" b="3895"/>
            <a:stretch/>
          </p:blipFill>
          <p:spPr>
            <a:xfrm>
              <a:off x="0" y="5575600"/>
              <a:ext cx="12192000" cy="1293543"/>
            </a:xfrm>
            <a:prstGeom prst="rect">
              <a:avLst/>
            </a:prstGeom>
          </p:spPr>
        </p:pic>
        <p:pic>
          <p:nvPicPr>
            <p:cNvPr id="23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5730783" y="5453206"/>
              <a:ext cx="6474864" cy="14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-43545" y="29270"/>
            <a:ext cx="12397792" cy="1898441"/>
            <a:chOff x="-43545" y="40157"/>
            <a:chExt cx="12397792" cy="1898441"/>
          </a:xfrm>
        </p:grpSpPr>
        <p:pic>
          <p:nvPicPr>
            <p:cNvPr id="25" name="Picture 24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29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รูปภาพ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31" name="รูปภาพ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371673" y="156830"/>
              <a:ext cx="6070894" cy="1477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ประโยชน์ที่ได้รับ</a:t>
              </a:r>
            </a:p>
          </p:txBody>
        </p:sp>
        <p:pic>
          <p:nvPicPr>
            <p:cNvPr id="28" name="Picture 10" descr="Related imag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6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0" name="Group 9"/>
          <p:cNvGrpSpPr/>
          <p:nvPr/>
        </p:nvGrpSpPr>
        <p:grpSpPr>
          <a:xfrm flipH="1">
            <a:off x="-1" y="5438275"/>
            <a:ext cx="12192000" cy="1433150"/>
            <a:chOff x="0" y="5506589"/>
            <a:chExt cx="12205647" cy="13851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60366" b="3895"/>
            <a:stretch/>
          </p:blipFill>
          <p:spPr>
            <a:xfrm>
              <a:off x="0" y="5575600"/>
              <a:ext cx="12192000" cy="1293543"/>
            </a:xfrm>
            <a:prstGeom prst="rect">
              <a:avLst/>
            </a:prstGeom>
          </p:spPr>
        </p:pic>
        <p:pic>
          <p:nvPicPr>
            <p:cNvPr id="14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5730783" y="5506589"/>
              <a:ext cx="6474864" cy="138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-31732" y="-45940"/>
            <a:ext cx="12397792" cy="1945747"/>
            <a:chOff x="-43545" y="-7149"/>
            <a:chExt cx="12397792" cy="1945747"/>
          </a:xfrm>
        </p:grpSpPr>
        <p:pic>
          <p:nvPicPr>
            <p:cNvPr id="16" name="Picture 15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-7149"/>
              <a:ext cx="12302231" cy="16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-43545" y="40157"/>
              <a:ext cx="4585195" cy="1820542"/>
              <a:chOff x="-43545" y="40157"/>
              <a:chExt cx="4585195" cy="1820542"/>
            </a:xfrm>
          </p:grpSpPr>
          <p:pic>
            <p:nvPicPr>
              <p:cNvPr id="20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รูปภาพ 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62286" y="20526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253850"/>
                <a:ext cx="986589" cy="986589"/>
              </a:xfrm>
              <a:prstGeom prst="rect">
                <a:avLst/>
              </a:prstGeom>
            </p:spPr>
          </p:pic>
          <p:pic>
            <p:nvPicPr>
              <p:cNvPr id="21" name="รูปภาพ 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9433" y="227574"/>
                <a:ext cx="1215737" cy="1529128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4404132" y="25367"/>
              <a:ext cx="617829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หน่วยงานรับผิดชอบ</a:t>
              </a:r>
            </a:p>
          </p:txBody>
        </p:sp>
        <p:pic>
          <p:nvPicPr>
            <p:cNvPr id="19" name="Picture 10" descr="Related imag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Image result for à¸à¸¶à¸à¸à¸²à¸£à¹à¸à¸¹à¸à¸£à¸à¸£à¸¡à¸ªà¹à¸à¹à¸ªà¸£à¸´à¸¡à¸à¸²à¸£à¹à¸à¸©à¸à¸£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47" y="1519988"/>
            <a:ext cx="3580590" cy="46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2932230" y="1831840"/>
            <a:ext cx="9388103" cy="583816"/>
            <a:chOff x="937479" y="2132856"/>
            <a:chExt cx="8178949" cy="608025"/>
          </a:xfrm>
        </p:grpSpPr>
        <p:sp>
          <p:nvSpPr>
            <p:cNvPr id="26" name="TextBox 25"/>
            <p:cNvSpPr txBox="1"/>
            <p:nvPr/>
          </p:nvSpPr>
          <p:spPr>
            <a:xfrm>
              <a:off x="1365802" y="2185700"/>
              <a:ext cx="7750626" cy="544916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 </a:t>
              </a:r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สำนัก</a:t>
              </a: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ส่งเสริมและจัดการสินค้าเกษตร</a:t>
              </a:r>
              <a:endPara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37479" y="2132856"/>
              <a:ext cx="690117" cy="6080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2.</a:t>
              </a:r>
            </a:p>
          </p:txBody>
        </p:sp>
      </p:grp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2501017" y="1255577"/>
            <a:ext cx="10045978" cy="583815"/>
            <a:chOff x="884250" y="2100895"/>
            <a:chExt cx="8232178" cy="608025"/>
          </a:xfrm>
        </p:grpSpPr>
        <p:sp>
          <p:nvSpPr>
            <p:cNvPr id="29" name="TextBox 28"/>
            <p:cNvSpPr txBox="1"/>
            <p:nvPr/>
          </p:nvSpPr>
          <p:spPr>
            <a:xfrm>
              <a:off x="1365802" y="2113692"/>
              <a:ext cx="7750626" cy="544917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 </a:t>
              </a:r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กอง</a:t>
              </a: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วิจัยและพัฒนางานส่งเสริมการเกษตร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884250" y="2100895"/>
              <a:ext cx="690117" cy="6080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1.</a:t>
              </a:r>
            </a:p>
          </p:txBody>
        </p:sp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3110289" y="2439537"/>
            <a:ext cx="9336434" cy="576195"/>
            <a:chOff x="807723" y="2092809"/>
            <a:chExt cx="8308705" cy="599939"/>
          </a:xfrm>
        </p:grpSpPr>
        <p:sp>
          <p:nvSpPr>
            <p:cNvPr id="32" name="TextBox 31"/>
            <p:cNvSpPr txBox="1"/>
            <p:nvPr/>
          </p:nvSpPr>
          <p:spPr>
            <a:xfrm>
              <a:off x="1365802" y="2145651"/>
              <a:ext cx="7750626" cy="544781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 </a:t>
              </a: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กองส่งเสริมโครงการพระราชดำริ การจัดการพื้นที่และวิศวกรรม</a:t>
              </a:r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เกษตร</a:t>
              </a:r>
              <a:endPara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07723" y="2092809"/>
              <a:ext cx="775878" cy="59993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3.</a:t>
              </a:r>
            </a:p>
          </p:txBody>
        </p:sp>
      </p:grpSp>
      <p:grpSp>
        <p:nvGrpSpPr>
          <p:cNvPr id="34" name="Group 36"/>
          <p:cNvGrpSpPr>
            <a:grpSpLocks/>
          </p:cNvGrpSpPr>
          <p:nvPr/>
        </p:nvGrpSpPr>
        <p:grpSpPr bwMode="auto">
          <a:xfrm>
            <a:off x="3432541" y="4352790"/>
            <a:ext cx="8912784" cy="583816"/>
            <a:chOff x="821969" y="2060848"/>
            <a:chExt cx="8357536" cy="608025"/>
          </a:xfrm>
        </p:grpSpPr>
        <p:sp>
          <p:nvSpPr>
            <p:cNvPr id="35" name="TextBox 34"/>
            <p:cNvSpPr txBox="1"/>
            <p:nvPr/>
          </p:nvSpPr>
          <p:spPr>
            <a:xfrm>
              <a:off x="1428878" y="2113692"/>
              <a:ext cx="7750627" cy="544916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 สำนักพัฒนาการถ่ายทอดเทคโนโลยี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821969" y="2060848"/>
              <a:ext cx="783621" cy="6080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6.</a:t>
              </a:r>
            </a:p>
          </p:txBody>
        </p:sp>
      </p:grpSp>
      <p:grpSp>
        <p:nvGrpSpPr>
          <p:cNvPr id="37" name="Group 39"/>
          <p:cNvGrpSpPr>
            <a:grpSpLocks/>
          </p:cNvGrpSpPr>
          <p:nvPr/>
        </p:nvGrpSpPr>
        <p:grpSpPr bwMode="auto">
          <a:xfrm>
            <a:off x="3140527" y="5000490"/>
            <a:ext cx="9325959" cy="583816"/>
            <a:chOff x="-462218" y="3662551"/>
            <a:chExt cx="8181256" cy="608025"/>
          </a:xfrm>
        </p:grpSpPr>
        <p:sp>
          <p:nvSpPr>
            <p:cNvPr id="38" name="TextBox 37"/>
            <p:cNvSpPr txBox="1"/>
            <p:nvPr/>
          </p:nvSpPr>
          <p:spPr>
            <a:xfrm>
              <a:off x="-31588" y="3725480"/>
              <a:ext cx="7750626" cy="544916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 </a:t>
              </a:r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สำนัก</a:t>
              </a: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ส่งเสริมและพัฒนาการเกษตรเขตที่ 1 – 6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-462218" y="3662551"/>
              <a:ext cx="690117" cy="6080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7.</a:t>
              </a:r>
            </a:p>
          </p:txBody>
        </p:sp>
      </p:grpSp>
      <p:grpSp>
        <p:nvGrpSpPr>
          <p:cNvPr id="40" name="Group 42"/>
          <p:cNvGrpSpPr>
            <a:grpSpLocks/>
          </p:cNvGrpSpPr>
          <p:nvPr/>
        </p:nvGrpSpPr>
        <p:grpSpPr bwMode="auto">
          <a:xfrm>
            <a:off x="2549309" y="5648190"/>
            <a:ext cx="10058835" cy="583816"/>
            <a:chOff x="857547" y="2060848"/>
            <a:chExt cx="8258881" cy="608025"/>
          </a:xfrm>
        </p:grpSpPr>
        <p:sp>
          <p:nvSpPr>
            <p:cNvPr id="41" name="TextBox 40"/>
            <p:cNvSpPr txBox="1"/>
            <p:nvPr/>
          </p:nvSpPr>
          <p:spPr>
            <a:xfrm>
              <a:off x="1365802" y="2113692"/>
              <a:ext cx="7750626" cy="544916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 </a:t>
              </a:r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สำนักงาน</a:t>
              </a: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เกษตรจังหวัด 77 จังหวัด 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857547" y="2060848"/>
              <a:ext cx="690117" cy="6080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8.</a:t>
              </a:r>
            </a:p>
          </p:txBody>
        </p:sp>
      </p:grpSp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1900022" y="6244170"/>
            <a:ext cx="11149578" cy="583815"/>
            <a:chOff x="857547" y="2060848"/>
            <a:chExt cx="8258881" cy="608025"/>
          </a:xfrm>
        </p:grpSpPr>
        <p:sp>
          <p:nvSpPr>
            <p:cNvPr id="44" name="TextBox 43"/>
            <p:cNvSpPr txBox="1"/>
            <p:nvPr/>
          </p:nvSpPr>
          <p:spPr>
            <a:xfrm>
              <a:off x="1365802" y="2113692"/>
              <a:ext cx="7750626" cy="544917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 </a:t>
              </a:r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สำนักงาน</a:t>
              </a: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เกษตรอำเภอ 882 อำเภอ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857547" y="2060848"/>
              <a:ext cx="690117" cy="608025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9.</a:t>
              </a:r>
            </a:p>
          </p:txBody>
        </p:sp>
      </p:grpSp>
      <p:grpSp>
        <p:nvGrpSpPr>
          <p:cNvPr id="46" name="Group 8"/>
          <p:cNvGrpSpPr>
            <a:grpSpLocks/>
          </p:cNvGrpSpPr>
          <p:nvPr/>
        </p:nvGrpSpPr>
        <p:grpSpPr bwMode="auto">
          <a:xfrm>
            <a:off x="3400288" y="3063426"/>
            <a:ext cx="8945037" cy="596903"/>
            <a:chOff x="3020302" y="3045085"/>
            <a:chExt cx="6160210" cy="621501"/>
          </a:xfrm>
        </p:grpSpPr>
        <p:sp>
          <p:nvSpPr>
            <p:cNvPr id="47" name="TextBox 46"/>
            <p:cNvSpPr txBox="1"/>
            <p:nvPr/>
          </p:nvSpPr>
          <p:spPr>
            <a:xfrm>
              <a:off x="3368925" y="3121804"/>
              <a:ext cx="5811587" cy="54478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  </a:t>
              </a:r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กอง</a:t>
              </a: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ส่งเสริมการอารักขาพืชและจัดการดินปุ๋ย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020302" y="3045085"/>
              <a:ext cx="615594" cy="59993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4.</a:t>
              </a:r>
            </a:p>
          </p:txBody>
        </p:sp>
      </p:grp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3540403" y="3711121"/>
            <a:ext cx="8804922" cy="578780"/>
            <a:chOff x="3092310" y="3680065"/>
            <a:chExt cx="6051691" cy="602632"/>
          </a:xfrm>
        </p:grpSpPr>
        <p:sp>
          <p:nvSpPr>
            <p:cNvPr id="50" name="TextBox 49"/>
            <p:cNvSpPr txBox="1"/>
            <p:nvPr/>
          </p:nvSpPr>
          <p:spPr>
            <a:xfrm>
              <a:off x="3366678" y="3737915"/>
              <a:ext cx="5777323" cy="544782"/>
            </a:xfrm>
            <a:prstGeom prst="rect">
              <a:avLst/>
            </a:prstGeom>
            <a:gradFill flip="none" rotWithShape="1">
              <a:gsLst>
                <a:gs pos="42000">
                  <a:srgbClr val="CCE0F2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   </a:t>
              </a:r>
              <a:r>
                <a:rPr lang="th-TH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  สำนักงาน</a:t>
              </a:r>
              <a:r>
                <a:rPr lang="th-TH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เลขานุการกรม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092310" y="3680065"/>
              <a:ext cx="615594" cy="59993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th-TH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7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สี่เหลี่ยมผืนผ้ามุมมน 26"/>
          <p:cNvSpPr/>
          <p:nvPr/>
        </p:nvSpPr>
        <p:spPr>
          <a:xfrm>
            <a:off x="10501575" y="3013170"/>
            <a:ext cx="1700525" cy="3830601"/>
          </a:xfrm>
          <a:prstGeom prst="roundRect">
            <a:avLst>
              <a:gd name="adj" fmla="val 377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5782" tIns="47890" rIns="95782" bIns="47890" rtlCol="0" anchor="ctr"/>
          <a:lstStyle/>
          <a:p>
            <a:pPr algn="ctr" defTabSz="914423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-53137" y="3032816"/>
            <a:ext cx="2047738" cy="3825184"/>
          </a:xfrm>
          <a:prstGeom prst="roundRect">
            <a:avLst>
              <a:gd name="adj" fmla="val 37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0" rIns="95782" bIns="47890" rtlCol="0" anchor="ctr"/>
          <a:lstStyle/>
          <a:p>
            <a:pPr algn="ctr" defTabSz="914423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2013533" y="2898802"/>
            <a:ext cx="5565710" cy="3962399"/>
          </a:xfrm>
          <a:prstGeom prst="roundRect">
            <a:avLst>
              <a:gd name="adj" fmla="val 37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0" rIns="95782" bIns="47890" rtlCol="0" anchor="ctr"/>
          <a:lstStyle/>
          <a:p>
            <a:pPr algn="ctr" defTabSz="914423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569531" y="3303742"/>
            <a:ext cx="2959494" cy="3540029"/>
          </a:xfrm>
          <a:prstGeom prst="roundRect">
            <a:avLst>
              <a:gd name="adj" fmla="val 377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0" rIns="95782" bIns="47890" rtlCol="0" anchor="ctr"/>
          <a:lstStyle/>
          <a:p>
            <a:pPr algn="ctr" defTabSz="914423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097" y="1055747"/>
            <a:ext cx="6636257" cy="928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5782" tIns="47890" rIns="95782" bIns="47890" rtlCol="0">
            <a:spAutoFit/>
          </a:bodyPr>
          <a:lstStyle/>
          <a:p>
            <a:pPr defTabSz="914423"/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801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จัดการเศษวัสดุการเกษตรให้เกิดประโยชน์ในพื้นที่และชุมชน</a:t>
            </a:r>
            <a:endParaRPr lang="en-US" sz="1801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14423"/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801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ลด</a:t>
            </a:r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การเผาวัสดุเหลือใช้ทางการเกษตร ลดปัญหาหมอกควันและสร้างสมดุลระบบนิเวศในชมชุน</a:t>
            </a:r>
            <a:endParaRPr lang="en-US" sz="1801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14423"/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801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ส่งเสริม</a:t>
            </a:r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การเพิ่มมูลค่าจากวัสดุเหลือใช้ทางการเกษตรมาใช้เป็นปัจจัยการผลิตและพลังงาน</a:t>
            </a:r>
            <a:r>
              <a:rPr lang="th-TH" sz="1801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ชีว</a:t>
            </a:r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มวล</a:t>
            </a:r>
            <a:endParaRPr lang="en-US" sz="1801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128" y="2362200"/>
            <a:ext cx="8072009" cy="650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5782" tIns="47890" rIns="95782" bIns="47890" rtlCol="0">
            <a:spAutoFit/>
          </a:bodyPr>
          <a:lstStyle/>
          <a:p>
            <a:pPr defTabSz="914423"/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ถ่ายทอดความรู้แก่เกษตรกร จำนวน 26,460 ราย </a:t>
            </a:r>
            <a:endParaRPr lang="en-US" sz="1801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defTabSz="914423"/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801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ศูนย์เรียนรู้การเพิ่มประสิทธิภาพการผลิตสินค้าเกษตร </a:t>
            </a:r>
            <a:r>
              <a:rPr lang="en-US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1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en-US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 882 </a:t>
            </a:r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 </a:t>
            </a:r>
            <a:r>
              <a:rPr lang="th-TH" sz="1801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ศูนย์จัดการดินปุ๋ยชุมชน (</a:t>
            </a:r>
            <a:r>
              <a:rPr lang="th-TH" sz="1801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ศดปช</a:t>
            </a:r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801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1801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882 </a:t>
            </a:r>
            <a:r>
              <a:rPr lang="th-TH" sz="1801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ศูนย์</a:t>
            </a:r>
            <a:endParaRPr lang="en-US" sz="1801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4256" y="1302558"/>
            <a:ext cx="2921522" cy="373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5782" tIns="47890" rIns="95782" bIns="47890" rtlCol="0">
            <a:spAutoFit/>
          </a:bodyPr>
          <a:lstStyle/>
          <a:p>
            <a:pPr algn="ctr" defTabSz="914423"/>
            <a:r>
              <a:rPr lang="th-TH" sz="180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กุมภาพันธ์ 2562 – พฤษภาคม 2563</a:t>
            </a:r>
            <a:endParaRPr lang="en-US" sz="1801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3" y="3070290"/>
            <a:ext cx="2013529" cy="358710"/>
          </a:xfrm>
          <a:prstGeom prst="round2Same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5782" tIns="47890" rIns="95782" bIns="478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เตรียมการ (ก.พ.</a:t>
            </a:r>
            <a:r>
              <a:rPr lang="th-TH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-มี.ค. 6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2008684" y="3063999"/>
            <a:ext cx="5532276" cy="364963"/>
          </a:xfrm>
          <a:prstGeom prst="round2SameRect">
            <a:avLst/>
          </a:prstGeom>
          <a:solidFill>
            <a:schemeClr val="accent2"/>
          </a:solidFill>
        </p:spPr>
        <p:txBody>
          <a:bodyPr vert="horz" lIns="95782" tIns="47890" rIns="95782" bIns="478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ดำเนินการ (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มี.ค.62 </a:t>
            </a:r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มี.ค. 63)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7555449" y="3036796"/>
            <a:ext cx="2954230" cy="380999"/>
          </a:xfrm>
          <a:prstGeom prst="round2Same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5782" tIns="47890" rIns="95782" bIns="478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สรุปผล (ต.ค. 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- พ.ค. </a:t>
            </a:r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63)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0495" y="20046"/>
            <a:ext cx="11991010" cy="8486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3"/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โครงการรวมพลังสร้างมูลค่าจากไร่นาสู่สิ่งแวดล้อมอย่างยั่งยืน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กิจกรรมเฉลิมพระเกียรติ เนื่องในโอกาสมหามงคลพระราชพิธีบรมราชาภิเษก กรมส่งเสริมการเกษตร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28600" y="762000"/>
            <a:ext cx="1540043" cy="306087"/>
          </a:xfrm>
          <a:prstGeom prst="flowChartTerminator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3"/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endParaRPr lang="en-US" sz="20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Flowchart: Terminator 40"/>
          <p:cNvSpPr/>
          <p:nvPr/>
        </p:nvSpPr>
        <p:spPr>
          <a:xfrm>
            <a:off x="152400" y="2057400"/>
            <a:ext cx="2424868" cy="331163"/>
          </a:xfrm>
          <a:prstGeom prst="flowChartTerminator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3"/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เป้าหมาย/สถานที่ดำเนินการ </a:t>
            </a:r>
            <a:endParaRPr lang="en-US" sz="20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Flowchart: Terminator 41"/>
          <p:cNvSpPr/>
          <p:nvPr/>
        </p:nvSpPr>
        <p:spPr>
          <a:xfrm>
            <a:off x="7214356" y="953541"/>
            <a:ext cx="1777244" cy="341859"/>
          </a:xfrm>
          <a:prstGeom prst="flowChartTerminator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3"/>
            <a:r>
              <a:rPr lang="th-TH" sz="2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ระยะเวลาดำเนินการ </a:t>
            </a:r>
          </a:p>
        </p:txBody>
      </p:sp>
      <p:cxnSp>
        <p:nvCxnSpPr>
          <p:cNvPr id="43" name="Straight Connector 42"/>
          <p:cNvCxnSpPr>
            <a:stCxn id="48" idx="2"/>
          </p:cNvCxnSpPr>
          <p:nvPr/>
        </p:nvCxnSpPr>
        <p:spPr>
          <a:xfrm flipV="1">
            <a:off x="76199" y="5003319"/>
            <a:ext cx="11734801" cy="752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242334" y="4386203"/>
            <a:ext cx="867599" cy="78079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เม.ย. 62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193450" y="4329795"/>
            <a:ext cx="838201" cy="78079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เม.ย. 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ถึง 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ก.ย. 62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095080" y="4656586"/>
            <a:ext cx="782555" cy="610318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พ.ค.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63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9615027" y="4579957"/>
            <a:ext cx="803669" cy="77754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เม.ย.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701697" y="4568211"/>
            <a:ext cx="821225" cy="75577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เม.ย. 62 ถึง เม.ย.63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718623" y="4554727"/>
            <a:ext cx="864004" cy="80545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เม.ย. 62 ถึง 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มี.ค.63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608" y="3495094"/>
            <a:ext cx="1745125" cy="504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ประชุมเพื่อ</a:t>
            </a:r>
          </a:p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จัดทำยก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ร่าง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โครงการฯ</a:t>
            </a:r>
            <a:endParaRPr lang="en-US" sz="11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2132" y="4035070"/>
            <a:ext cx="1752601" cy="468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92075"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จัดทำ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</a:t>
            </a:r>
          </a:p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ความเห็นชอบจากกรมฯ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22539" y="5799586"/>
            <a:ext cx="1421999" cy="8816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จัดทำคู่มือโครงการฯ และ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แจ้งเขต/จังหวัดดำเนินการ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79707" y="4694622"/>
            <a:ext cx="787806" cy="7678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ก.พ. 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ถึงเม.ย.62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199" y="4694622"/>
            <a:ext cx="787803" cy="7678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ก.พ. 62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206895" y="3434162"/>
            <a:ext cx="895993" cy="7467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ประชุมชี้แจงโครงการฯ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55671" y="3420350"/>
            <a:ext cx="922017" cy="7358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วางแผนการดำเนินงาน </a:t>
            </a:r>
            <a:endParaRPr lang="th-TH" sz="155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242334" y="5327596"/>
            <a:ext cx="4260562" cy="14570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ปฏิบัติการตามแผน </a:t>
            </a:r>
            <a:r>
              <a:rPr lang="th-TH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และกิจกรรมโครงการดังนี้</a:t>
            </a: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ประชาสัมพันธ์</a:t>
            </a: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ถ่ายทอดความรู้แก่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 เพื่อสร้างเครือข่ายการทำเกษตรรักษ์สิ่งแวดล้อม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รณรงค์ (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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หยุด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เผาทาง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การเกษตร	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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การผลิตปุ๋ย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อินทรีย์)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เพิ่ม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มูลค่าจากวัสดุเหลือใช้ทาง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การเกษตร    </a:t>
            </a:r>
            <a:endParaRPr lang="th-TH" sz="1400" b="1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5.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การจัดการเศษวัสดุการเกษตร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607814" y="3495094"/>
            <a:ext cx="1107339" cy="9522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รวบรวมข้อมูลผลการดำเนินงาน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827848" y="5637720"/>
            <a:ext cx="1638165" cy="7373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</a:p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ดำเนินงานโครงการฯ </a:t>
            </a:r>
            <a:endPara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กรมฯ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9141188" y="3479246"/>
            <a:ext cx="1368490" cy="9133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สรุปรายงานผลการดำเนินงานเสนอ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กระทรวงฯ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#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0562463" y="3045217"/>
            <a:ext cx="1629537" cy="139894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Output</a:t>
            </a:r>
            <a:r>
              <a:rPr lang="th-TH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    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1.รับ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การถ่ายทอดความรู้ 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26,460 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ได้รูปแบบการจัดการเศษวัสดุการเกษตรของชุมชน 882 แห่ง</a:t>
            </a:r>
            <a:endParaRPr lang="th-TH" sz="1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31704" y="4501204"/>
            <a:ext cx="145238" cy="256768"/>
            <a:chOff x="1991556" y="4029342"/>
            <a:chExt cx="177802" cy="598793"/>
          </a:xfrm>
          <a:solidFill>
            <a:schemeClr val="accent4">
              <a:lumMod val="60000"/>
              <a:lumOff val="40000"/>
            </a:schemeClr>
          </a:solidFill>
        </p:grpSpPr>
        <p:cxnSp>
          <p:nvCxnSpPr>
            <p:cNvPr id="103" name="Straight Connector 102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280612" y="5450767"/>
            <a:ext cx="168443" cy="349443"/>
            <a:chOff x="1991556" y="4029342"/>
            <a:chExt cx="177802" cy="598793"/>
          </a:xfrm>
          <a:solidFill>
            <a:schemeClr val="accent4">
              <a:lumMod val="60000"/>
              <a:lumOff val="40000"/>
            </a:schemeClr>
          </a:solidFill>
        </p:grpSpPr>
        <p:cxnSp>
          <p:nvCxnSpPr>
            <p:cNvPr id="107" name="Straight Connector 106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597994" y="4137866"/>
            <a:ext cx="145238" cy="283667"/>
            <a:chOff x="1991556" y="4029342"/>
            <a:chExt cx="177802" cy="598793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115484" y="4425000"/>
            <a:ext cx="145238" cy="212209"/>
            <a:chOff x="1991556" y="4029342"/>
            <a:chExt cx="177802" cy="598793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9889176" y="4371367"/>
            <a:ext cx="178026" cy="257380"/>
            <a:chOff x="1991556" y="4029342"/>
            <a:chExt cx="177802" cy="598793"/>
          </a:xfrm>
        </p:grpSpPr>
        <p:cxnSp>
          <p:nvCxnSpPr>
            <p:cNvPr id="131" name="Straight Connector 130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242074" y="5354683"/>
            <a:ext cx="104700" cy="292295"/>
            <a:chOff x="1991556" y="4029342"/>
            <a:chExt cx="177802" cy="598793"/>
          </a:xfrm>
        </p:grpSpPr>
        <p:cxnSp>
          <p:nvCxnSpPr>
            <p:cNvPr id="135" name="Straight Connector 134"/>
            <p:cNvCxnSpPr/>
            <p:nvPr/>
          </p:nvCxnSpPr>
          <p:spPr>
            <a:xfrm flipV="1">
              <a:off x="2076073" y="4106657"/>
              <a:ext cx="4330" cy="4469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Rounded Rectangle 137"/>
          <p:cNvSpPr/>
          <p:nvPr/>
        </p:nvSpPr>
        <p:spPr>
          <a:xfrm>
            <a:off x="10821017" y="5491672"/>
            <a:ext cx="1392388" cy="135209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Outcome</a:t>
            </a:r>
            <a:r>
              <a:rPr lang="th-TH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เกษตรกรที่ได้รับ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การถ่ายทอดความรู้ 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กว่าร้อยละ 60 </a:t>
            </a:r>
            <a:b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นำความรู้ไปใช้ในไร่นาของตนเองได้</a:t>
            </a:r>
            <a:endParaRPr lang="th-TH" sz="1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8" y="0"/>
            <a:ext cx="791948" cy="704855"/>
          </a:xfrm>
          <a:prstGeom prst="rect">
            <a:avLst/>
          </a:prstGeom>
        </p:spPr>
      </p:pic>
      <p:sp>
        <p:nvSpPr>
          <p:cNvPr id="79" name="Oval 73"/>
          <p:cNvSpPr/>
          <p:nvPr/>
        </p:nvSpPr>
        <p:spPr>
          <a:xfrm>
            <a:off x="6485311" y="4341243"/>
            <a:ext cx="838200" cy="794261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.ย. 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62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Rounded Rectangle 96"/>
          <p:cNvSpPr/>
          <p:nvPr/>
        </p:nvSpPr>
        <p:spPr>
          <a:xfrm>
            <a:off x="6145344" y="3385907"/>
            <a:ext cx="1344027" cy="7654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สรุปรายงานผลการ</a:t>
            </a:r>
            <a:r>
              <a:rPr lang="th-TH" sz="15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  <a:br>
              <a:rPr lang="th-TH" sz="15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เสนอกระทรวงฯ </a:t>
            </a:r>
            <a:r>
              <a:rPr lang="en-US" sz="15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#</a:t>
            </a:r>
            <a:r>
              <a:rPr lang="th-TH" sz="155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55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7" name="Group 117"/>
          <p:cNvGrpSpPr/>
          <p:nvPr/>
        </p:nvGrpSpPr>
        <p:grpSpPr>
          <a:xfrm>
            <a:off x="6845511" y="4165609"/>
            <a:ext cx="145238" cy="220594"/>
            <a:chOff x="1991556" y="4029342"/>
            <a:chExt cx="177802" cy="598793"/>
          </a:xfrm>
        </p:grpSpPr>
        <p:cxnSp>
          <p:nvCxnSpPr>
            <p:cNvPr id="92" name="Straight Connector 118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3" name="Oval 119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20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Rounded Rectangle 88"/>
          <p:cNvSpPr/>
          <p:nvPr/>
        </p:nvSpPr>
        <p:spPr>
          <a:xfrm>
            <a:off x="2112034" y="3434163"/>
            <a:ext cx="1059374" cy="7467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ประชาสัมพันธ์โครงการ </a:t>
            </a:r>
          </a:p>
        </p:txBody>
      </p:sp>
      <p:pic>
        <p:nvPicPr>
          <p:cNvPr id="148" name="Picture 2" descr="http://alc.doae.go.th/wp-content/uploads/2016/11/LOGO-%E0%B8%A8%E0%B8%9E%E0%B8%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00105" y="2905"/>
            <a:ext cx="873221" cy="879477"/>
          </a:xfrm>
          <a:prstGeom prst="ellipse">
            <a:avLst/>
          </a:prstGeom>
          <a:ln>
            <a:noFill/>
          </a:ln>
          <a:effectLst/>
        </p:spPr>
      </p:pic>
      <p:grpSp>
        <p:nvGrpSpPr>
          <p:cNvPr id="149" name="Group 129"/>
          <p:cNvGrpSpPr/>
          <p:nvPr/>
        </p:nvGrpSpPr>
        <p:grpSpPr>
          <a:xfrm>
            <a:off x="11415606" y="5157220"/>
            <a:ext cx="145238" cy="345428"/>
            <a:chOff x="1991556" y="4029342"/>
            <a:chExt cx="177802" cy="598793"/>
          </a:xfrm>
          <a:solidFill>
            <a:srgbClr val="FFC000"/>
          </a:solidFill>
        </p:grpSpPr>
        <p:cxnSp>
          <p:nvCxnSpPr>
            <p:cNvPr id="150" name="Straight Connector 130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1" name="Oval 131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32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29"/>
          <p:cNvGrpSpPr/>
          <p:nvPr/>
        </p:nvGrpSpPr>
        <p:grpSpPr>
          <a:xfrm>
            <a:off x="11445334" y="4452188"/>
            <a:ext cx="145238" cy="281358"/>
            <a:chOff x="1991556" y="4029342"/>
            <a:chExt cx="177802" cy="598793"/>
          </a:xfrm>
          <a:solidFill>
            <a:srgbClr val="FFC000"/>
          </a:solidFill>
        </p:grpSpPr>
        <p:cxnSp>
          <p:nvCxnSpPr>
            <p:cNvPr id="154" name="Straight Connector 130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5" name="Oval 131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32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7741674" y="6447532"/>
            <a:ext cx="260708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เมษายน 2562</a:t>
            </a:r>
            <a:endParaRPr lang="th-TH" sz="1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8" name="Group 117"/>
          <p:cNvGrpSpPr/>
          <p:nvPr/>
        </p:nvGrpSpPr>
        <p:grpSpPr>
          <a:xfrm>
            <a:off x="5583061" y="5132846"/>
            <a:ext cx="185059" cy="178665"/>
            <a:chOff x="1991556" y="4029342"/>
            <a:chExt cx="177802" cy="598793"/>
          </a:xfrm>
        </p:grpSpPr>
        <p:cxnSp>
          <p:nvCxnSpPr>
            <p:cNvPr id="159" name="Straight Connector 118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0" name="Oval 119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20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Oval 61"/>
          <p:cNvSpPr/>
          <p:nvPr/>
        </p:nvSpPr>
        <p:spPr>
          <a:xfrm>
            <a:off x="2174010" y="4362998"/>
            <a:ext cx="867599" cy="78079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เม.ย. 62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" name="Oval 61"/>
          <p:cNvSpPr/>
          <p:nvPr/>
        </p:nvSpPr>
        <p:spPr>
          <a:xfrm>
            <a:off x="4245129" y="4385625"/>
            <a:ext cx="867599" cy="780799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เม.ย. 62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4" name="Group 109"/>
          <p:cNvGrpSpPr/>
          <p:nvPr/>
        </p:nvGrpSpPr>
        <p:grpSpPr>
          <a:xfrm>
            <a:off x="2534679" y="4156170"/>
            <a:ext cx="145238" cy="290386"/>
            <a:chOff x="1991556" y="4029342"/>
            <a:chExt cx="177802" cy="598793"/>
          </a:xfrm>
        </p:grpSpPr>
        <p:cxnSp>
          <p:nvCxnSpPr>
            <p:cNvPr id="165" name="Straight Connector 110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6" name="Oval 111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12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09"/>
          <p:cNvGrpSpPr/>
          <p:nvPr/>
        </p:nvGrpSpPr>
        <p:grpSpPr>
          <a:xfrm>
            <a:off x="4618915" y="4140271"/>
            <a:ext cx="145237" cy="286784"/>
            <a:chOff x="1991556" y="4029342"/>
            <a:chExt cx="177802" cy="598793"/>
          </a:xfrm>
        </p:grpSpPr>
        <p:cxnSp>
          <p:nvCxnSpPr>
            <p:cNvPr id="169" name="Straight Connector 110"/>
            <p:cNvCxnSpPr/>
            <p:nvPr/>
          </p:nvCxnSpPr>
          <p:spPr>
            <a:xfrm flipV="1">
              <a:off x="2080458" y="4106656"/>
              <a:ext cx="4330" cy="44690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0" name="Oval 111"/>
            <p:cNvSpPr/>
            <p:nvPr/>
          </p:nvSpPr>
          <p:spPr>
            <a:xfrm>
              <a:off x="1991557" y="4029342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12"/>
            <p:cNvSpPr/>
            <p:nvPr/>
          </p:nvSpPr>
          <p:spPr>
            <a:xfrm>
              <a:off x="1991556" y="4450334"/>
              <a:ext cx="177801" cy="1778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3326" y="0"/>
            <a:ext cx="98210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" y="105410"/>
            <a:ext cx="12113094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446" y="936355"/>
            <a:ext cx="2240103" cy="220074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727" y="1001673"/>
            <a:ext cx="2318152" cy="2993518"/>
          </a:xfrm>
          <a:prstGeom prst="rect">
            <a:avLst/>
          </a:prstGeom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6582" y="3261692"/>
            <a:ext cx="6659870" cy="29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60366" b="3895"/>
          <a:stretch/>
        </p:blipFill>
        <p:spPr>
          <a:xfrm>
            <a:off x="0" y="5575600"/>
            <a:ext cx="12192000" cy="1293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53973" y="3166119"/>
            <a:ext cx="649248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- ขอบคุณ - </a:t>
            </a:r>
          </a:p>
          <a:p>
            <a:pPr algn="ctr"/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ดาวน์โหลดข้อมูลเพิ่มเติม </a:t>
            </a: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www.doae.go.th </a:t>
            </a: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http://alc.doae.go.th</a:t>
            </a:r>
          </a:p>
        </p:txBody>
      </p:sp>
      <p:pic>
        <p:nvPicPr>
          <p:cNvPr id="12" name="Picture 8" descr="https://png.pngtree.com/element_origin_min_pic/17/03/22/ef3b788704dad788b2a1577181186cc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26153" r="2542" b="19721"/>
          <a:stretch/>
        </p:blipFill>
        <p:spPr bwMode="auto">
          <a:xfrm flipV="1">
            <a:off x="0" y="1864900"/>
            <a:ext cx="3416968" cy="516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51" y="1001673"/>
            <a:ext cx="2055417" cy="20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69631"/>
              </p:ext>
            </p:extLst>
          </p:nvPr>
        </p:nvGraphicFramePr>
        <p:xfrm>
          <a:off x="204525" y="1852461"/>
          <a:ext cx="12192000" cy="469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-10467" y="6244093"/>
            <a:ext cx="12205647" cy="613907"/>
            <a:chOff x="0" y="5453206"/>
            <a:chExt cx="12205647" cy="14385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/>
            <a:srcRect t="60366" b="3895"/>
            <a:stretch/>
          </p:blipFill>
          <p:spPr>
            <a:xfrm>
              <a:off x="0" y="5575600"/>
              <a:ext cx="12192000" cy="1293543"/>
            </a:xfrm>
            <a:prstGeom prst="rect">
              <a:avLst/>
            </a:prstGeom>
          </p:spPr>
        </p:pic>
        <p:pic>
          <p:nvPicPr>
            <p:cNvPr id="21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5730783" y="5453206"/>
              <a:ext cx="6474864" cy="14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-43545" y="40157"/>
            <a:ext cx="12397792" cy="1898441"/>
            <a:chOff x="-43545" y="40157"/>
            <a:chExt cx="12397792" cy="1898441"/>
          </a:xfrm>
        </p:grpSpPr>
        <p:pic>
          <p:nvPicPr>
            <p:cNvPr id="11" name="Picture 10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12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รูปภาพ 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15" name="รูปภาพ 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4465449" y="156830"/>
              <a:ext cx="5883342" cy="1477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9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หลักการเหตุผล</a:t>
              </a:r>
              <a:endParaRPr lang="th-TH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pic>
          <p:nvPicPr>
            <p:cNvPr id="19" name="Picture 10" descr="Related imag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80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0" name="Group 19"/>
          <p:cNvGrpSpPr/>
          <p:nvPr/>
        </p:nvGrpSpPr>
        <p:grpSpPr>
          <a:xfrm>
            <a:off x="-43546" y="8258"/>
            <a:ext cx="12397793" cy="1898441"/>
            <a:chOff x="-43546" y="40157"/>
            <a:chExt cx="12397793" cy="1898441"/>
          </a:xfrm>
        </p:grpSpPr>
        <p:pic>
          <p:nvPicPr>
            <p:cNvPr id="21" name="Picture 20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-43546" y="40157"/>
              <a:ext cx="5008950" cy="1897025"/>
              <a:chOff x="-43546" y="40157"/>
              <a:chExt cx="5008950" cy="1897025"/>
            </a:xfrm>
          </p:grpSpPr>
          <p:pic>
            <p:nvPicPr>
              <p:cNvPr id="25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6" y="40157"/>
                <a:ext cx="5008950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รูปภาพ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7" name="รูปภาพ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4848994" y="93032"/>
              <a:ext cx="51587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วัตถุประสงค์</a:t>
              </a:r>
            </a:p>
          </p:txBody>
        </p:sp>
        <p:pic>
          <p:nvPicPr>
            <p:cNvPr id="24" name="Picture 10" descr="Related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14103711"/>
              </p:ext>
            </p:extLst>
          </p:nvPr>
        </p:nvGraphicFramePr>
        <p:xfrm>
          <a:off x="522429" y="1798252"/>
          <a:ext cx="11319933" cy="470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-43546" y="6113721"/>
            <a:ext cx="12249359" cy="744279"/>
            <a:chOff x="0" y="5453206"/>
            <a:chExt cx="12205647" cy="143850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5"/>
            <a:srcRect t="60366" b="3895"/>
            <a:stretch/>
          </p:blipFill>
          <p:spPr>
            <a:xfrm>
              <a:off x="0" y="5575600"/>
              <a:ext cx="12192000" cy="1293543"/>
            </a:xfrm>
            <a:prstGeom prst="rect">
              <a:avLst/>
            </a:prstGeom>
          </p:spPr>
        </p:pic>
        <p:pic>
          <p:nvPicPr>
            <p:cNvPr id="17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5730783" y="5453206"/>
              <a:ext cx="6474864" cy="14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1957855" y="1990174"/>
            <a:ext cx="98296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9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1.</a:t>
            </a:r>
            <a:endParaRPr lang="th-TH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6994" y="3634961"/>
            <a:ext cx="98296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9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2.</a:t>
            </a:r>
            <a:endParaRPr lang="th-TH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69448" y="5263177"/>
            <a:ext cx="98296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9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3.</a:t>
            </a:r>
            <a:endParaRPr lang="th-TH" sz="9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09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Picture 4" descr="D:\Line Boss กสก\New folder\ศพก BF CRF  N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27" b="49107" l="4358" r="4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4767" r="54278" b="47031"/>
          <a:stretch/>
        </p:blipFill>
        <p:spPr bwMode="auto">
          <a:xfrm>
            <a:off x="9005125" y="4345088"/>
            <a:ext cx="2541887" cy="17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870" y="2358861"/>
            <a:ext cx="2380250" cy="148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-43546" y="6113721"/>
            <a:ext cx="12249359" cy="744279"/>
            <a:chOff x="0" y="5453206"/>
            <a:chExt cx="12205647" cy="14385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60366" b="3895"/>
            <a:stretch/>
          </p:blipFill>
          <p:spPr>
            <a:xfrm>
              <a:off x="0" y="5575600"/>
              <a:ext cx="12192000" cy="1293543"/>
            </a:xfrm>
            <a:prstGeom prst="rect">
              <a:avLst/>
            </a:prstGeom>
          </p:spPr>
        </p:pic>
        <p:pic>
          <p:nvPicPr>
            <p:cNvPr id="17" name="Picture 6" descr="Image result for à¹à¸à¹à¸¡à¹à¸à¸²à¸£à¹à¸à¸¹à¸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1896" r="561" b="7718"/>
            <a:stretch/>
          </p:blipFill>
          <p:spPr bwMode="auto">
            <a:xfrm flipH="1">
              <a:off x="5730783" y="5453206"/>
              <a:ext cx="6474864" cy="143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-43545" y="40157"/>
            <a:ext cx="12397792" cy="1898441"/>
            <a:chOff x="-43545" y="40157"/>
            <a:chExt cx="12397792" cy="1898441"/>
          </a:xfrm>
        </p:grpSpPr>
        <p:pic>
          <p:nvPicPr>
            <p:cNvPr id="22" name="Picture 21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26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รูปภาพ 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8" name="รูปภาพ 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4324087" y="538722"/>
              <a:ext cx="6194324" cy="86177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เป้าหมาย/สถานที่ดำเนินการ </a:t>
              </a:r>
            </a:p>
          </p:txBody>
        </p:sp>
        <p:pic>
          <p:nvPicPr>
            <p:cNvPr id="25" name="Picture 10" descr="Related imag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4" descr="Related 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667" y="4625579"/>
            <a:ext cx="5715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36527267"/>
              </p:ext>
            </p:extLst>
          </p:nvPr>
        </p:nvGraphicFramePr>
        <p:xfrm>
          <a:off x="883002" y="10930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3526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60366" b="3895"/>
          <a:stretch/>
        </p:blipFill>
        <p:spPr>
          <a:xfrm>
            <a:off x="-43546" y="5567762"/>
            <a:ext cx="12235663" cy="1280099"/>
          </a:xfrm>
          <a:prstGeom prst="rect">
            <a:avLst/>
          </a:prstGeom>
        </p:spPr>
      </p:pic>
      <p:pic>
        <p:nvPicPr>
          <p:cNvPr id="15" name="Picture 6" descr="Image result for à¹à¸à¹à¸¡à¹à¸à¸²à¸£à¹à¸à¸¹à¸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11896" r="561" b="7718"/>
          <a:stretch/>
        </p:blipFill>
        <p:spPr bwMode="auto">
          <a:xfrm flipH="1">
            <a:off x="5707761" y="6018028"/>
            <a:ext cx="6498052" cy="8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43546" y="37098"/>
            <a:ext cx="12397793" cy="1901500"/>
            <a:chOff x="-43546" y="37098"/>
            <a:chExt cx="12397793" cy="1901500"/>
          </a:xfrm>
        </p:grpSpPr>
        <p:pic>
          <p:nvPicPr>
            <p:cNvPr id="17" name="Picture 16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43546" y="40157"/>
              <a:ext cx="5578071" cy="1897025"/>
              <a:chOff x="-43546" y="40157"/>
              <a:chExt cx="5578071" cy="1897025"/>
            </a:xfrm>
          </p:grpSpPr>
          <p:pic>
            <p:nvPicPr>
              <p:cNvPr id="21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6" y="40157"/>
                <a:ext cx="5578071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รูปภาพ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3" name="รูปภาพ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6461122" y="37098"/>
              <a:ext cx="3337773" cy="1477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9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กิจกรรม</a:t>
              </a:r>
              <a:endParaRPr lang="th-TH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pic>
          <p:nvPicPr>
            <p:cNvPr id="20" name="Picture 10" descr="Related imag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80142109"/>
              </p:ext>
            </p:extLst>
          </p:nvPr>
        </p:nvGraphicFramePr>
        <p:xfrm>
          <a:off x="-3858042" y="2195397"/>
          <a:ext cx="16191554" cy="711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034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thaipng.com/20180309/eqe/kisspng-download-blue-computer-file-blue-box-title-5aa279f9082122.741835511520597497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616" r="18894" b="25497"/>
          <a:stretch/>
        </p:blipFill>
        <p:spPr bwMode="auto">
          <a:xfrm>
            <a:off x="31281" y="51046"/>
            <a:ext cx="12302231" cy="1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 bwMode="auto">
          <a:xfrm flipH="1">
            <a:off x="-43544" y="40156"/>
            <a:ext cx="4909297" cy="22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52673" y="-11144"/>
            <a:ext cx="7588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433" y="408054"/>
            <a:ext cx="1215737" cy="15291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286" y="385744"/>
            <a:ext cx="1156998" cy="110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434330"/>
            <a:ext cx="986589" cy="986589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1924698"/>
            <a:ext cx="11603505" cy="4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981074"/>
            <a:ext cx="12192000" cy="1910640"/>
            <a:chOff x="0" y="4568067"/>
            <a:chExt cx="12192000" cy="232364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53206"/>
              <a:ext cx="12192000" cy="1438508"/>
              <a:chOff x="0" y="5453206"/>
              <a:chExt cx="12192000" cy="14385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/>
              <a:srcRect t="60366" b="3895"/>
              <a:stretch/>
            </p:blipFill>
            <p:spPr>
              <a:xfrm>
                <a:off x="0" y="5575600"/>
                <a:ext cx="12192000" cy="1293543"/>
              </a:xfrm>
              <a:prstGeom prst="rect">
                <a:avLst/>
              </a:prstGeom>
            </p:spPr>
          </p:pic>
          <p:pic>
            <p:nvPicPr>
              <p:cNvPr id="14" name="Picture 6" descr="Image result for à¹à¸à¹à¸¡à¹à¸à¸²à¸£à¹à¸à¸¹à¸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" t="11896" r="561" b="7718"/>
              <a:stretch/>
            </p:blipFill>
            <p:spPr bwMode="auto">
              <a:xfrm flipH="1">
                <a:off x="2553629" y="5453206"/>
                <a:ext cx="9638370" cy="143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741636" y="4568067"/>
              <a:ext cx="2254309" cy="15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903074" y="2137545"/>
            <a:ext cx="11625608" cy="324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h-TH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จัดทำโครงการ และ</a:t>
            </a:r>
            <a:r>
              <a:rPr lang="th-TH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แผนการปฏิบัติงาน</a:t>
            </a:r>
          </a:p>
          <a:p>
            <a:pPr algn="ctr"/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10339888" y="303361"/>
            <a:ext cx="2014359" cy="1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90505" y="2686551"/>
            <a:ext cx="1112802" cy="1141886"/>
            <a:chOff x="4669153" y="84907"/>
            <a:chExt cx="2239879" cy="1753832"/>
          </a:xfrm>
          <a:scene3d>
            <a:camera prst="orthographicFront"/>
            <a:lightRig rig="flat" dir="t"/>
          </a:scene3d>
        </p:grpSpPr>
        <p:sp>
          <p:nvSpPr>
            <p:cNvPr id="18" name="Hexagon 17"/>
            <p:cNvSpPr/>
            <p:nvPr/>
          </p:nvSpPr>
          <p:spPr>
            <a:xfrm rot="5400000">
              <a:off x="4912177" y="-158117"/>
              <a:ext cx="1753832" cy="223987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050478"/>
                <a:satOff val="-1461"/>
                <a:lumOff val="-560"/>
                <a:alphaOff val="0"/>
              </a:schemeClr>
            </a:fillRef>
            <a:effectRef idx="2">
              <a:schemeClr val="accent5">
                <a:hueOff val="-1050478"/>
                <a:satOff val="-1461"/>
                <a:lumOff val="-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5042467" y="377211"/>
              <a:ext cx="1493253" cy="11692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8000" b="1" kern="1200" dirty="0" smtClean="0">
                  <a:solidFill>
                    <a:srgbClr val="00206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1.</a:t>
              </a:r>
              <a:endParaRPr lang="th-TH" sz="8000" kern="12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28" y="3727467"/>
            <a:ext cx="1884137" cy="2721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78" y="3701277"/>
            <a:ext cx="1905916" cy="27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thaipng.com/20180309/eqe/kisspng-download-blue-computer-file-blue-box-title-5aa279f9082122.7418355115205974970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13616" r="18894" b="25497"/>
          <a:stretch/>
        </p:blipFill>
        <p:spPr bwMode="auto">
          <a:xfrm>
            <a:off x="31281" y="51046"/>
            <a:ext cx="12302231" cy="18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 bwMode="auto">
          <a:xfrm flipH="1">
            <a:off x="-43544" y="40156"/>
            <a:ext cx="4909297" cy="22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52673" y="-11144"/>
            <a:ext cx="7588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433" y="408054"/>
            <a:ext cx="1215737" cy="152912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286" y="385744"/>
            <a:ext cx="1156998" cy="1109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4" y="434330"/>
            <a:ext cx="986589" cy="986589"/>
          </a:xfrm>
          <a:prstGeom prst="rect">
            <a:avLst/>
          </a:prstGeom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" y="1924698"/>
            <a:ext cx="11603505" cy="45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568067"/>
            <a:ext cx="12192000" cy="2323647"/>
            <a:chOff x="0" y="4568067"/>
            <a:chExt cx="12192000" cy="232364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453206"/>
              <a:ext cx="12192000" cy="1438508"/>
              <a:chOff x="0" y="5453206"/>
              <a:chExt cx="12192000" cy="143850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0"/>
              <a:srcRect t="60366" b="3895"/>
              <a:stretch/>
            </p:blipFill>
            <p:spPr>
              <a:xfrm>
                <a:off x="0" y="5575600"/>
                <a:ext cx="12192000" cy="1293543"/>
              </a:xfrm>
              <a:prstGeom prst="rect">
                <a:avLst/>
              </a:prstGeom>
            </p:spPr>
          </p:pic>
          <p:pic>
            <p:nvPicPr>
              <p:cNvPr id="14" name="Picture 6" descr="Image result for à¹à¸à¹à¸¡à¹à¸à¸²à¸£à¹à¸à¸¹à¸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" t="11896" r="561" b="7718"/>
              <a:stretch/>
            </p:blipFill>
            <p:spPr bwMode="auto">
              <a:xfrm flipH="1">
                <a:off x="2553629" y="5453206"/>
                <a:ext cx="9638370" cy="143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Related imag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741636" y="4568067"/>
              <a:ext cx="2254309" cy="1548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560010" y="2294190"/>
            <a:ext cx="11625608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h-TH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   </a:t>
            </a:r>
            <a:r>
              <a:rPr lang="th-TH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ประชาสัมพันธ์</a:t>
            </a:r>
            <a:r>
              <a:rPr lang="th-TH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โครงการ</a:t>
            </a:r>
          </a:p>
          <a:p>
            <a:pPr algn="ctr"/>
            <a:endParaRPr lang="th-TH" sz="10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4" name="Picture 10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2876">
            <a:off x="10339888" y="303361"/>
            <a:ext cx="2014359" cy="16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560010" y="3093664"/>
            <a:ext cx="1112802" cy="1141886"/>
            <a:chOff x="4669153" y="84907"/>
            <a:chExt cx="2239879" cy="1753832"/>
          </a:xfrm>
          <a:scene3d>
            <a:camera prst="orthographicFront"/>
            <a:lightRig rig="flat" dir="t"/>
          </a:scene3d>
        </p:grpSpPr>
        <p:sp>
          <p:nvSpPr>
            <p:cNvPr id="18" name="Hexagon 17"/>
            <p:cNvSpPr/>
            <p:nvPr/>
          </p:nvSpPr>
          <p:spPr>
            <a:xfrm rot="5400000">
              <a:off x="4912177" y="-158117"/>
              <a:ext cx="1753832" cy="2239879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050478"/>
                <a:satOff val="-1461"/>
                <a:lumOff val="-560"/>
                <a:alphaOff val="0"/>
              </a:schemeClr>
            </a:fillRef>
            <a:effectRef idx="2">
              <a:schemeClr val="accent5">
                <a:hueOff val="-1050478"/>
                <a:satOff val="-1461"/>
                <a:lumOff val="-5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5042467" y="377211"/>
              <a:ext cx="1493253" cy="11692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8000" b="1" kern="1200" dirty="0" smtClean="0">
                  <a:solidFill>
                    <a:srgbClr val="00206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2.</a:t>
              </a:r>
              <a:endParaRPr lang="th-TH" sz="8000" kern="1200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3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à¸à¸·à¸à¸«à¸¥à¸±à¸à¹à¸à¸à¸ªà¸µà¹à¸à¸µà¸¢à¸§à¸ªà¸à¹à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 bwMode="auto">
          <a:xfrm>
            <a:off x="-31732" y="-1"/>
            <a:ext cx="122237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0TEA0TEw0WDQ0WDSAODQ4NDiAgIA4gIB0iIiAdHx8kKCgsJCYlJx8fIjEtJykrLi4uIyszODMsNygtLisBCgoKDg0OGhAQGislHyYrKy0tKysrKy0rKy0tKy0tLS0rLS0tKy0tLS0tKy0tLS0tLS0tLS0tLS0tLSstLS0tLf/AABEIAMcA/QMBIgACEQEDEQH/xAAcAAABBQEBAQAAAAAAAAAAAAAFAAMEBgcCAQj/xABNEAACAQIEAwUFBQYBCAcJAAABAhEDEgAEITEFIkEGEzJRYRRCcYGRByNSobEkM2LB0fDhFUNjcoKSk6IWF1N0wtLxJTRUZHODo7Kz/8QAGgEAAgMBAQAAAAAAAAAAAAAAAgMAAQQFBv/EACoRAAICAQQCAgEEAgMAAAAAAAABAhEDBBIhMRNBIlFhBRRxoYHRIzKR/9oADAMBAAIRAxEAPwDccLCwsQhWOJdqGpVqlL2a+023d7F3KDtGm/niKO22sHK29davTedvLATtLX/bM0NdGW5f9gbf4YEVa6fhLTPhaDroN+m/9jGGeaSk0OUE0XH/AKb6qPZt2snvfCfprizUM0WAazkKhl1M6idRGmMjz4i8X+7crNJ5hEEAfSR/XGlcCuGXogkNFIcytPQb+uGafJKUmmDOKStBjv8A0wu/9MR5wpxroUSO/wDTC7/0xHnHk4lEJHtHpjj2r+H88NTjjEojJPtH8P5497/0xEq1lW2WCywXDD55VDkjwsVZummvTaRB+eKdFbkuwicx6Ybo51WLAdI69CAQfzxXuL8Vmhcqm1lNtrat0M9IgnrvGOeE5+KlVGjvWsRVu9D/ACE4FzVinmW5ItHf+mF7R6YHUs6Czg8qhrVb4RP5tA+BxGzXGFV6yBSzIgdrfUgR8dfyOL3IN5IpWGu/9ML2j0wL4Xnu8WSVVrtlbp0/p8jicxjU4tchRkmrQ1xLiiUUZ2AVRHiYDUmAJOmpOKxQ+0BO9ppUoLSpMwTvfaJtYrcQVtG0gb9R6wz244mKTorTbVoFES6AxBJMnYbjcdOkYz6pRy55mdqFE1y1NVhtQQGABMkiD56EbgTjHkzSjOl0hijaN39q9P8AmwvafT88Zx2f7YU8tRtqKz0u6FWlywygsBDA/EncsQpgbYJ9tuN5imtakgXmRWp8xV4M3CIM6xO0AnD3qIKNgxxybqw/xftClB8uGplkqOFuVvDOxiNR+gE4H8c7Y+z3/spcCoEuNUAMD7wIB0m4RvynFK7NZqq4qBmau9EmldVa4UzapYKSSbdXAI3nTSMPdpFtRHeKtIsOVtO8BJjpOhZjrp574wT1Ut+1GiGJdst/ZrtkM1Uq0jljQqqC1pctIBgyQIG469Y6HFl9o9PzxkXY41RxDMVL2ekis9RlkLXY+FYPQEtrsCBpi01+1aurlQaT0/EjN4tY9J0B9Jj440rVRjHnliJQk5ccIuntPphyhVunSIwD7N8UOZoK/dsq22s7RDtpNvoDImNxg5QC6xjWmmrQtXY9hYWFiBiwsLCxCGUdsA3tuZ5gvMG8Q2sHTzwKFZtrbeW7xaqJ66eXliV2zt9vzkrc0rbHu/dqD8RrMYCd94hdza3fxDTeccrI/k/5NcVwgpUzFwWItH7x23iRPoP8PTF57JCt3FK+FpKllBVmai/iYn8gPjOumT1qqSpY3L710wuusnzjr/TGp8B4koy2XFv+aHvf30w3TUpNtgZV8SxXYV2BVHi6NcLSsNa12n088djiiG6FOjW8yx9PPG7yRfsz0wldhXYFZ7iVtGsysLwhan8Y0/PFWyHap0VUdy7D3m9744CeojF0HHG2i+zgTxvPMjUVvVZcMrXCVg8wIJ1BQtqNvpiNw3tBSdZM3Fyq8voD/PHHGMwzdyyq2jjm5QtMBSZadSeug00A31JZFKNoTmTSGuP8YuoZgeF1ayzXlHKbtQDswg/HAWhxlylb702+FrWU3MAfnB0E+o0wF4tn3L1RcVYuXpvaSG3B69AV9NAI0nETh+eizkDrYEZNYYrqxUdCeu8yfmqTt2c+cm5WOZvOvubrTK+MQonYLO2u0a76a4sWRzS0Goqqu7Mo7l1UANoRpOs76GTrG+KEmZYnq7v72xj113PwwWoZ51ppJFekIW64TT1IGoOkEj4+euBASp2GKvFGFRyynWqFXmM3AgkgEzB1xxmM8td6Liqy1S978s63nbWDAA/pqcV05hWbVTczcu531PwOm89Th/JZxuc3ffXXKqrPMTO+439fh1xTRTLPwPjzrUv0alaFtVpFpiSOk7a7ScXjIZ/vkG1xQNUVfduO30/UYyXhecVA5/gtZejSwiN99R/ZwdynHXUSEud2FJVV400J18olSR5g4LHJxf4GYczj2S/tTpzWyFi3Vjd3bWyV219N9+kTGKcwyiiqHcPRpo6rSr8rVHPvSREQTrEAxrviw9rc0tX2KqpCdwxV3qzF0yACNSCw6az5AYrXaDN0quSp1Qyu/en2llVTuBaVJG8luoPmdACjJzkOpjlcbB+Vz2TFOK9BmzAZO7ZYAqFQbbgSGMCGjbQAROLFlsz7WErVVFyu9K5VNlYlmRIBMaXAyfIb6YpWeo5YirdPtCWqrM4+85gJCkKQYBIEkakzoBgzwnPr3NGm/K5qnuGuPKNA2nTUAgz0iJJJmWPxtBY5NMJZXLPSqXDMFv2laVVlZojlAuECeaBtEbzvgv2mRhlXDP3i06hKtcRagblBkRO+p6D10F56pSWnSQVX5HvpLaANBoWBgkE6abQRrifWZqwcuhqqqI7NQX32YyfWAuo9Z88ZZK2mOTXRLo1YyqoL22blUQyu4blkQY0Gu2vwwFo50LUqK9qJUrrmGdlJVQFBYQIgCVOkSfOTiVxrizNUYXXXP92jIAV1ZQRGo0PXeBgBnajd5VU1XdGqjve88TagsZjTbfcwNtcXCH2JySRpXBO3NIMlEeE2imtgBp6wZC9TvrAE6mMX/K5hHvtN1rWt5TAP88Yt2fy+XFZkdalJ/FbcVS2AQNdWJkXFvPQY0/sV+5q6BfvotX3YUDGnBqPn4/7AXPJZMLCwsdAgsLCwsQhhnbuv/wC084tptFVbm6fu08v0P88DqWdUXEMt3hut6iN9tx/LHf2g5lRxbiAPR1//AJp08+bAKq6xEe9/vbSD0/L9cc3JC5M2RfxCWYEhSCFmLdz5E7dB6emLXkGcU6UVb4pC5tR09fP4k4oJz8FSOZvwrPLr59Bri9UQppoUe2r3QbmYksAN4OkgEa+mM2WLSQaY+M7V2ubr6/rB+mOqmeIMF18ItuUgsT8RiAmakKrIzteVuXUMPMmDEfX9cP1qa8pD8xUN4gwUeWs9MKr7LJFTOmLWQrdy+jfmMChw6iSXuqLLfiA+Q02+m2Ha7qttt1Jh4VVvENNI/WY3HrjnKZjwgqFcy1tPRtzGojf0jpiJNdFE7h9ZEHdq5VRLXaG7X6+WJnaPOoaGWK1b17rmX1kEnaJ1/L4YB18zSm1ldJ96pabR5lgCCPgcSeJZ7LigqBKf7opf3qqdVInUz6641aZuLf5M+pjcKK/kXvzCzDKEZqnNGgU6A+fXpqPjgXw3NtSZLeWXDLsbjB029eg649yNpzFFAwa1xbcwhgW6kaQOp+PyG13NOoja0uYN6rOunwj9Mbuzj7SbmKimsr3FZqlfFBVSZP64dFZWVgq2tr3qtETJ1U/CD0wLrVZarEeMKq2+EgwSJ6EDaeuHMtVRizN+ILUVfek9Ndzsfji6I48Et37sqH5o5WXpGhkRr1/XTBDLVFmWqlFZbVufwxIOmk6wIGAtepzLzXMUCsiqDbqAIJ6x8PjhxigAUNcpc2rrKncdIjQjrtiqKcQoc2vLav3twt7ueY6aEfETof1kTclnKprLUCFYYtzf8x8tdevQ+WK7kaik2mWYsfrMHpppOx0gYN0FkLTtKqtUKzWlvSIEHf6QcUytgSyNN3arTZfEhdlZrdAwOhOxAJ11OkidsCOz2WVMxVa56qUk73ukpKGLaWA6qJBJgenTErhmfC1rncN3M01XdtZ0EkAiQwiRIJ85xCySUu54oWUrmGoB1thbkkk2NIuVjsLZECZAAxnd2/8ABu07qNewb/lilWTNk23s/wB3clrMDIgR0grpPTfXXzg1FndGKG0VblVm11Ijrrp5CCNPLDOWRjlKpRLmpvbUfWaikAkT5grMToNcednEpCtNR3dEa6sq+NluCgSdOo67T1w1pKLoaHc9lH7xalRQrVJq2aAsSxjUHQkRaF8hqJgOJxOqKKhFFK6qGbu1BPQKuv4RO43J33w/xGhlDmMwykLRAPf1Wf8AdkyAq6jU2kAFiVnXywMXNp39akouQAVb9eYEgwQd/jhKjuRWaexWgjx/hrUmZHpFlvavTr0t+doN3Ux0+O4xHzFeGo1rD7WaRamts3O2isQRHKsN8p02xK4txjLuKQfx06FlS3dpILEwCTJAPSI03xF4KquuTrVWFpy7XNUc3U+d1FsAzAUROkYtRaVsyyzWr9EriXHKb5hEB9qIW+otK46qJmdtwu2hjGrfZznFrZarUDXXVyW6FTA0YHUEeuPnrNVO4b7iHcc3fF4J0G6zGm8aifPGzfYNXd8jnGZzVc8QNzN593Tw7HhSkmhmJ27NOwsLCxrHiwsLCxCHzP8AanmreMcSH+lpz1u+6T8oxX1zilU5rVM+JfyMbYvn2ifZ7xnNcVz1ejlrss7pa3fIC4CIpIBM6EHfyxWq/wBlvaEFgMiaqDb7+mLvq3TCpY02MjOgVQueogE3Fg1tsmPmcXvLZ1aLOL7W1W7wluknYak+m2IPZX7P+PUsxSepkrESWF1VDuCI0Y+fr/Qr2pzGTF9Cuq0aquEaVPigRMaHcen0xizxaklXBohK1wS6HFUdKQL3zCs1wA+k/nrrhzM5R/dYMv4VtluuhAge757DFT4hlfZtAoZbb6veSVVYk2yIn09cTOG9qaBM+1ItJF6UyW6AaEbD0nCfE6uId/ZPGbgLfayeFe+bWZG3l5Rrv0xIejRceHkHNfdGgA26TqNfhvgbxniOTNFmObNWYamaakWzPpsfQjriNw/N0k71zWqtbHJTmFnQDmIIMa7Hf1xNjqyufoIZtKsMFdWS4Mq1FLFtNdySTJnDFSlm2VYrU6Cnw3MAV+USMS8lm3N11Jnoq1i/eqdQ0QDoZ16j0kGMMUGo1CqCijMyd7cqwFUsQrAnqYEAz13jBY5ON2ipYnPgr+fyFVL2bPIylSsKxNpMSTp5SMR+J1lZ3KuqMLXVbZ0EyZ2iIHzxZcvwuiHzqVKPtVE0z7NVVQO7eI7syQAQeu3nEYF9n+FUjZUr5NrTSa7mM8ujJaNgI0PXQY1b0lZklpG3wVStmmLux/FcqtPT0HXTHWXzyHdirfitPMBr8tBg3xXhGXenm69Co5pI4oU1ZgCwmNyBpMDXXT54rQyNYalLpU+GNoM4apJoD9ulxIdfiSXVTcWQy1lpiSRPr03x1W4ukqQxbmLM1p3Mf029TgWqY8NPF8BvSx7LDkeJ5dWW0lmLBFuUi2dI/wAcX+t2N4ob7aqK11yurgFevkfXGUcMNpc+VItjWfsz7fd8UyeZP7RbbQrs372Nlb+KOvWMNxwjJ0zPkw7eUQOEdic+uaQvVV7K616rM/h5SFgDfX4R88WHMdn2qPYECIjDnVlBpmSzIBEkMrLMGN8Wbh1S7McRFvgqon/4lb/xYcyS/wDvB88yfyAH/hw2WjhJ22J3u7KXw3snmKT1QLVos162x9y1pEqNpAOhga9MV1uBPkEvqorvUcJR7vU1XDKRIGgHKT6a41xlx7R4Tlq5Ar0VrqjCrTD+6wOhEdcDPSRUXTYccjboxjIZCiaOZq1aoSkZ5FeLWBA1ESTqNNNj6YFUKtzVe5yzHlVGeq8d0JB5iZABJ9JnTTTH0JmOx/CqnjyNNua73vOeh89cNDsRwUBl/wAn01VovXUXwZF2vNB2nGaOGrtjppSVGJ5jIvTN4zdCSg57mFw90mdCBGmkb4iZvP1Gala6Mi0xTcJLTowJkxM3E/GMbunYLgg24bR/3T/XEd+xvCFBIyFJTcVlp6E+uu2IsLXbM8sP0YBxKkcvVpVnFDN02Yj2dZiACBIGkfAnbG7/AGP0UXIEpSWilSuaypTYkLci7SSfriLnuxmQbmGQy1VvFbYQ2g9Xgj0lfjhzhHFKWW+7KNlcuaop8jFjRaAAGkaCAInXaJGzFFqrGRe2rNBwsV3Od8Uvy+bZyrXd1UiKsbpdAKk7ehjTEThna2nUpqXPdvGqvcs+ogEGfyMjBjdyLdhYWFiBCwsLCxCHmMF7UcP9o4pxNDWdCmcVqd1UBYCKWiQSCJG2muN6xgvb/LOuczjrfrnS7BGA5O7UNJJgCV/TCc3Q/Tq5AN+EzUNLN3fdsytVpu1tUACCZMkGY5Y2jC4j2YyOVp5atRzrvVPNXo1VtsAE6oBJEiNT88T67Pm6FtKp3TK5e6pAFWVOgA216j+WHaGSampzHsgVWQLX751K1RB6TII9RtOMccjX+jZLHF8gTiNQfs5QlGVGpU2pLazK0WrIGtvTyxxTo1q7MlRWuvNCmqqQWkFlLKDsIImeo/DiVnqTBqKWivl7A1NqLmZJIWC2o167fHBLgHCszUZalKonfUcyyVaTOeYWgLsNwC25E6+eGW6sFs64fmGy3d3GovIFtzNLWiQI1MaiNQSJlR56N5WqaVSvWqqzUswxahXosrCltbIkwWLEw0axh6nxyjmaYo51FXMGuaFKrT1E7SCZg6gbkHUYsvE6SDLd1SZFyKUrK6KCHWFMkLboZiD13wlru/Yd9NFTy3aIUTmTTFuaLm5e6H3nNLFZkRHMSPOcF80lbu8xXoObfZrPZrGbnJkGwEeZkgGPLXDFbsjVZXRHGYtirlmWDysoEnrzAWmIGk9cCc9wvP8A3NShTHtNN+ZV1ekxEEKTvHXXpi1tvv8A9I02rLB2isr5ZGp0kRatfuq6KhubXRWgwGDmATp8BOJXCex9G1jazMGt7qsoKqwIiQh1HxJwApdpnnuwi+1d6LvvSCzSAblA1bTfbTfF4rZxqou0pPaUt70o2m5JAk/MaRpgcspKkZJpWVji/YmnUZ1qUUyr1NctmEWOcCACB0PUHznpjOeL9m8/lnZK2WdY5VdULK/qrARB+uN5dO8oR94r2+CoxZlMdI39D64HcN4kz1KPfNd3anxOV1HUx1xcM7XZSlRhOVyWY54y1V1tK8tIny3gYI5PsbxioFelkK2kMrW2mRqCJIPzGNwyfGsu+aY97Zy2U2u0YCBvHxMjywWo1VKl1zgm61ucMNNIMxBEjfy+WG/uWvQNplf7C0M/TV1zqN7XVYV3qWqVlUFOy5SQWtRWnrJ8jg9wsTTu/E7t9XOJ1Ks7WwotKjmVx5kdNzp8N8O1KDheS1Y8K2qB10gf3pjTDX0vkjPLTpu0yKyYkcOZVZp/D/PATjy8SFN6mXdFcKWXLVKFxqEDZWuAmfMYBdgO0+fq5rMU85RfLqKF1NauWsuIYTB66T1xqWpjkjwxXicXyaOK4nxe6G/XHRqKR01xBq1R3xGngtVv9oafCGxCyWd1sbmULcrflHw0P9g4XuQW4IZTMk3r4W/i+EEflviIa6uC1x5e8a27w88a/KcQszmlRswBGq97Sb8J6g+XMv64G5HiCH2yOZHoVHVW90BmP85wvfyA5emWjN0FHvKvu26n+fzwH4pQyz3JVpNSqqvLU8Qj4yLkPUGCPoR0/ETUa0SzmWWlUiOmgPvH0Pn5a45yPES1SyO/RUNuwZQCZ02kQeo0IwzffAXDA3Dc73NTu3cdzdZdUY/d7kK0wSPKem0FSpFcUahQr1qdSg2Yp94XozU8F2rQeo1H0nrh7tnQVD3iKXpH7puXxTrYR7p6qYidtCQK5/lesVSyrELZqeg2HU6Sd8Jm/QqXHBv+FhYWHGsWFhYWIQ8OPnb7R+bimcoLKMz3sytPe6CFZQJ6aCcfROME7b5nueLVq6ctUZjuWYKxuNqwGtkiFIIga64Vl6G4ewNwc0VKJf3VviaojcxtMgwNxMaE7YmZxHej96o52K3KoUVGthYBOpUbbzHzw5ls9mqNSqa9VGd2DslNdIvAYqxMFCogHUyYMNoZnaRsiDlWpVaLJXr+y2UVtvlwC4YRbbvPXzGMdPd0bdyoFdng7KCz1KVZFNC65eX3kNsHUGTEmY3wH4Nle+zeZcMXu8L0yEu6l2UggLA1BHUdcXrtBR4dRWjTQXytyutUzdABk9RC7HFczlOoBl6dE+z5cqWqV1fWu8QbjoV0nTUfTSo5LbI4Lan6G8lxWgzlMuqpELVr3w1YiCCCZgSJEeQ2nHGWzdUpmKwd6S0c2qst93eAzcSV6gGZHmcEuIcJydWlTZadXKZrL5NcvUpO4BuUAqzAGII6gibp6YHdjeIVqC5yolK9VueFAbW0ATPUETPxwbS5opN0jQ+zmQXKhMz319XM0geZ1Fus7TsARttgBncyy59i0rVp0mdbLYqB5KqSCQSYO8EScD6/F1Q1nBOrstHmlaZkQQh2UlvLed9I54hmFqplK1OtZWKlW/CxMCQvS3r5RGuFtJhRVclYz/Ekq5qn3KU9c4tVmtBa4sCYYakaY02g1ZiwqZQNVHLerMtw/iPWIGwHTGTDMVRmKPeMq35qn3tRduV9yR8z5wMbPw7jCQjJVFeWubnVww6sGmQBGgInpgs0aSMs+ZEuslVabPWzAoUlb/MyTAI0JjUTpimZvPPVPd0QKsc7PsbCIskASZMxqdRO4xce1zuuVUif9ptF8y3w3+WKZk6TvQrVqtVaVEMUylq6SSQzmCQWNwtJ210GAUYpcgZOOES8xWSg2WywzCohQvUpd+GajcRCyNBrGu/xxPPHkyyKWqGllw199wuzJtlgNOZVm2T5aaYrGXSquYdaeXWq6y1OvXXTLGLmOmikAiA3QR5jD3DKDHLjMVe8qrTc5l6tsd48gsJ31LbDoY8xi9i9sRv9pF74JxnMVQzryUg33i1VUNsCLjoFAnY669Ny7k+KpWHLRfmnmptLXA8sgSAPiRhnszlkqKcy9KxAx7ulsJEBnYbSSu/kJ6nC4NxGrUzOZrNlzQpXhFa6CwCm0kER1nlJ6TgZQVWx07VUWnLmBzi1fwu83Hc/z+mAHa7OpTXLOrBl9pttukeR/n1xJ4fcNqzu111T2nxT00AMD6b+eK59pdf7jLMI1rlbl09wmI8wfPAY5cpIDN/0ZKzfG7a9J/c1ZlX3rbdPniHkuPUhTe8i5mPdr+H4+hlhHlioVeIO2590r/f5Yh5nMxb8ubGtTlZzU2W48dRwrGWYUgtTp3m6n8oPxwPp8S5om1Chu+RG354B5atDMD4SpX8v8McU68lOb3/yIgnA82U7ZYF4gYrMapWqrCrRa7wvdMj9PmMQR2iq3swbmuLK34SdyOmuBTVtGPxVf0/XAoVGu+GGRbGJOi7UO1fLVWuhro7G5tOYnSCNhHn1+UitZ+qKdR7CWpsbl849f0+WItLMKF5jy+G1dbvrhupVXTRiBtDD+mLbb7Cpvs+qMLGC5L7SePvEvQUHwP7PNx0kEBtI8yemJ6/aBxll0rUUf8Zy4KzPUAkgeu3nGHucTTvRtmFjFF+0TjFpu7pGK/dstIMjeqtMMPTQj1x1lvtC4uTYzo1UKLrcuLW+BDH9PPfpN6K3o2jHzz2/z+ZTiXEUUqUbMr3VJkIuexQCSI1EkiZn0xpHBu2Fd7hUelo3ui20R5E6gdSDI6gY54j2byNV8xXqrzOwq12Z4XQCJnYCJj54twclwHDNGL5M64WSESlUQn7gI72WhSZ3gbkRPmROuBK8YyqW0mod/RVe6qUbBzLcSCLtQdiNdJxoTZLgbl7nqstVSrLe0MNBoBqBoIOmAHGcjk6L93lo9n0ZeabWO4noNtMZlp5K5Nmv91GaUUgHms3RbK5jL92Lgw/yezMFLEN9AY8j1+GCvCKtHN5Jlr0aS5haRpozjmpMCIYgjQm0D189xj2quiSq9fpIxIDartzNzfmPznCElJcccj5Nx/PBFynH0qZWgrUe9zK00yeZ0BHdyBJIab9N+gknyw5nGp5atRIYJSp10y9qSDWllaTbqwUOZBBmDiQyxeApVgxuW7+fpJx7l6TG/mLcvvfyn5a4a4Vub9GfzKo17LD2l4YM0EtcZrLFDVZ6bKdFiPQjmJ01kDTGe8O4bWrUJWyl7Mpakzr++gktOm+2pPXTriyqxUr7q3c1ugn/AB0+mG8zN1E+7eG9GUzO2/Qx64RFuMb+xzlzRmedzStUVlpju7g4JHXQmenTY42PsZwfJnL0aqBAlRgeRCouGhuAJEgiNukYBcSUKlWFHNli3h8kI/M/yxO+xLPVe5zOXqHwMK9L4MTcPhOvzxpgvJH8CZtRki39sWRclWJW5gtlPaJOgLA6EDcz0GMqr5Gm61EarU8fe2pIKgMSpkkCSWYrp6kicaf2q4hk7e5qVltDB69Km1zsBqFCiSbiB02nGfcJ4I2ZqVXVGy+WfM3q1dSTXIJILAnQQTpE6gaQMLkknZUlu4JPCuIoF5KXvmhetUEqx1ERIZm6mdNY03svBOBUq1JKFVytJX71stTle8P8RB5hJu1A6aDE7s52WyeVp26V373v2d1AMxC6CAIGggefnghnhRFRKpW2qvhZdDqI19MJk0nYUcT+hzj+XZcqaFFbF7or93A7tQIJE6beeK1wjtBlKGXh3HdFSq94pHKYGnWdJgSROBHbrt1l1o5ihR/aMxVU0KjqxKU11DCRoTqRpPriv5Ds69CilTMZcPmKsqKFeFagCDNqblyBAOkTsThkse9W+BWRpM0zhvEFamnK3csgtWpcTTO4DMdz5idMVPty94oqKqXDNlu6aQ1EWGLgem5B9fLAvL5rNq60alZ7+4D0Gq3HvJHLHSdQJAJHXeMWPhWXTOE0az3VaDFqiU65mmxMajoN9OhEdMVixNzSRl3rlMoZZo/EwU/y/phMWheW6WtsZfXf4xjSX7BZE7pU/wCKcP0uyGWVbQtRU/D3pxu/aS/AqMorszBCvLzFlPKt3u6bH5HDdIcyD+EL/q6k/pjTf+iWRctyvcr2NzkawD8/Fjkdh8iDNr3D/SnEWln+AbjZmxpMQwWLfe5vD1wMZYbxj8NuvoB0xrw7EZOI51/+6cSeG/ZZweopZ0q3X+7mm/r64j08oq2OxuLZjTZarseVfdtYHT1649Wmyzqdf4Jxvf8A1Z8J/BU/45xz/wBWPCfwVP8AjnAeOQ74mD0XFYWpW7pgtvcPKn/ZkwT03GCWXzOYReWl+1U5RkeA1QRF2h0YA7jcCcMUqmXrKgKWOOblghtR4W1Dfr8NsMVKzqFvF9lS6nVpatTHwmSPMHocD7ozsP53iTPTo1u5C3rbXpLIF0+IrG879QYIMEAQctme7qGlWy4RwgemW0DKTIggxBG246SdsOZFk5Cjlldvu7W5btJEHwzHpGnlhvMcSy5R8vmiamXjvctmkU3ZQtIAIOu4M9JGK7B7YTztFyilave0mlufVqBAkGRAYTuNDGvnMOnxurbSDyyXXU0XaoPhOnn1G2kxiPkquayr0hctWgwLNVVvENTK+RAG2up+r+arLULMtl9v71YPd+jKIIOu40xW52RkvP8AH+I3sGzLKjeFVgKo3nlUmY+Hrth3/KNXMC+q11UKEu0PhjrpPXcT54q1ZrH1dmb8LTvIJA1+em2LPwuk7JNVLWKm3p6jXbYE/LBuVLljsF7uh2ofDyleX8tP8friY1tyctsczW6dQY+k6fDCqiVXQ8rm633vLbUbb+pws3SYDxe5dy+8YIMfDTT1GM0K7OjNu6Ymt5mHiaeW34df73x1lE8ZuPS5W2jXEikkIkKfEV+Vob+v0w3lF5H/ANa78o1/LBzk6cvtGfaqUfpnq0ZWsTPLVFy9J1iY9AR5anEfO1LQp1tDjy6nX8oxIlSykL4mK8zeUa/835YYzyqKDE8yjm8XhMjp/e2FWtqG87j3OUoCl/AvOyqviUSTPnjNsh2lzdGo3s/vqaCSk3KSI0O50GNLz1NalOwNazIUXy1G+nrP1x72a7LZfKqhaKtZV8bL4f8AVHTfff8ATBwzrFCmE8TyNUR+x3A861H9pax2YszMyllViDIMGGnrMARoZ0vYejTCqq3KFt8R+pO5PqZwKqZltvdxGzfEVpoWZrVt+f08+mMU8spys1RwRj2HM7xelRps7sqKPeb3Z2HrOMu7TdoMzmiyKWymSZbldUYtV9C2ygmTvsNd4xPqZbOV2ymaq1RSy/em2haW7tSu5AiTpbOwYxPmRGQKjM93XrVWsF1KlQQBiigXaXWkTE3SNYGgw+FQdy5Zky5fUeit8NF2WXKmi60mrhqVJtDXUwLtDqAAWgnrpixZ3htZHatl8wHW8UGXQvLkwN5kMuo2IAM74m18goSkgy9RqvcB1Vqq2ysKWV4gkHzIMjph+jw2iFZKbh8wji5KjwWIMvJjUhbRHWMG8jMk0mwNk+Hv3xFVmZCpr+zUsyzaa6hjorSCI6kHFv7CrRqtmalNLWLFIqeK0BSuo8WpMnzxn+Zq1TnHamfZ3dVeizJcepUsSRF+oMBYIEbYvvYL2lczmhXpLQvoCuq8oKywJ0GqgkkwdvLTDcT+SYuUey150rSSq7sEREL1HbZQBJJ9MYl2kznE2q9+vFbL2tZUdlRBqQVEGF+MnX6aV9rnFTS4ZWUNb3oNK6/wiJPQzOix5E4yXKZ8mjTqkCrGSYsKmq3iFWRsdZjHQlkEyVLgt/2XZviD5mqtWu+coGkr1brYosy3FpOp1FunmD0xp5oLjCex/a+rQzuXkrSSq6Ua3IWDKSABBIiOhkx5HH0EbcFjnwRLcrIRy+CXDEhI/iOGAy4mZRpX54ucrQcI0yRhYWFhQ4+TctVUAIjsnMLrUBE6aMBr8x9cFUYKbnmqwhlWmxJX101J0wCps4YqoCcnhber11YiCD6aemPaucUd0taibjH7tirKfPy6+WM7jYposLMlJqTCp9y3KrVVjU6xeNOugI6fHDXGeFsDdSttdrlVnCmmTAYCdGVomPP82eGZvLVUNKQ1NnsdKsKzMdAQRoTO225xCRauXeuC5sLk91aQGOp1B2gj069MUk1/IKXITyyW96KlIogW6jasWzpcs6dNhodNNsMZPhL3d4rhUZSGa3l3313nUR5H0Bw9lyzLIW1mUPUbT7wCYJgQdBv649oFHRZB5VLMtv7wDUXDTUyCfngLrojtEqjw6jcjkXMYP37QqkeE6gSempBwf4PzrcWLWubmZlPUgxaSIiMVSnmW50JV+Tv6Xd8wqLMtoTrI1jTUGIOLB2WIXLchvpGqdfFbMkCeux38hOAyuo2+x+mjcwlSp6upbmDhfMaE/nH8scZvwVTb5rd01I2+EY7OzcobnFvTcEifqNvLHWaHJ4rWZ7m+NwmfqfpjNGTT/wAHQkrHqKastxu5mX/dEfzw3lVNj8otHK38z08/yxKyZjMSfeQqvlMHb8sMK0U6vq5u+g/v54vzNqhbxq/7GRbKlp0blX8OgPy2xF4irdxmLm5rbrVUnWCfytxMKsCnMNGa67W6AP5DbHnEVmnmRr4Tdy+asABH8sTf9l19DGTM0aTe/wAnN/DpOnxH5nzwVrVm6+L+WBHBqo9ny3L/AJj7vl15SB16cx/sYdet4SeZtfewGVNtUadO0rJdXOKquWi0c1136zjOOLdpqdd93sptNNB/n9Y+sHyO50x12648T9wh/wDqW/pgNwPPZXLoa5pGtnQ9uWSpFlM6c5G5I6A6a+mNem01LdLtiNTqLe1GnpkmFHKmpWXK1WbmoWmaiFI7pApkgAEkzEknpgvkeJNWNtJVS5y9Z6TBQqgg3HebhGogn5HGF5viNas1SpWrvVqleVmbzIBHoIJ0EDSMXnJZlclwK6mQM3m3Kq672g8xHwAt9CxxebT8L7syxW58l2pJSLd7Uc5jL0nLqtRbjeOUqojQSuugAIM49o52lWbMPWfmD91QTVUqLB1LjRbjdI3gCYnXKx2rzJQIKjKpRlr3c3eFtCddRACwJgEeWmD1XtVlmp0aNliBlq16tKlK02uBiJGkAA7joNAZCWGS/JTjSLMnCMpUp5eoC2XRLHXMtXHi3tVCAVEHf1GJubq0cxV7xmLt3S92+3eIZILCPMESYkAEb4qWX7YZFaFWlTor+9ZKKtRJtB17wzoATAI8XqAMFMlSuZqyPUrpWUstzQFACgESYIkEACIAjCp45RTbKUbdVwQO2dKiEpKEd6RZ2ZKUnQJy6xpzEbHXAfhnZ7iFoYZYWVECd01UBkSQ10EgT8T6EY0YUnVfFe3u8tv6Yjd05MLV5vE1zw2/+HlGKhqmopIp4o9LoybilDNpWBqUqiN396q0gTM6E6fMY03sl2trV0rOneo3flGD1y/SQebbTy8sFs7lsuVbvFDSo5m8/jvirL2cCO5o5mpSVnlrX5Z20A6iInDXqN8OeGBs2luftTm0S53uW3l5BP5DfF27F5562WvaZ70rzRtA8sZvT4e8KWrM8e9apPoNicaD9n5/ZX1u/aG/QYvTZJOVN2E4tFowsLCx0Sj5bLI4QIovKfdtslcdVYbA+YxzQqUWFlbJlbDotxJU9LWJAg+W3lOBGTzqFWUN3Tlg1jMQrEbERIB9dMPVK9VH70yrW83VawjzGkjqAdY+qNrFUSM5ksujL3aXK1UWjmDKZ+JB8/CvlrvhZXMI6urXNzn4LrEfQTt0wOo58l5VfeDW+ky0A7THwk+uC/DTSVqpKct19re9ylh16TttiSuuRsYk+A4bZVCd1T/hnWfhovwnHFFyhowArGKuZu8SswFq/SQfjjjJhGKKWulD4dLgdJ1091fPceWrQrNcl8srNzLd1IJU/kF+eE0BXo9FTVgzapNlW2LVYyPoenoPPFk7KEezQOVe9PIu03CSPSSYHr6YpGcdAxSqGZCl1yt6iYnppt6YuHZOswy6wwa2qbeYc2sqf78sVljcB2ndSDVI3CsT/wBrcvL/AKMbfMnXHWeuK+HZwnh/jH5jEXK1J70Ty94P9nkH5aHCzNSRp4TmU5vwgkYwOLTN1k+nVipJ8IYW/Ezv9APnjuqJGZFts1QtvxA6776/PEXveZj7zUkt/wBokA/IHrh5HXmJ/Ej+LxRP9B9cRK0C2ctmIZjcdWa3m03b8rdseZpVK1ZYXFRbdvBBGIhqT3J/0p//AFb8v6Y7ZtUnlUsFbz2Mj1G/16Yii3yU5coD8ILHKZf0Ur/zHDda78RxO7PZaMvb5OfoSSP1j5Y5zdCMe0/ToQlgVpHlP1GeSGduLdfyA6uTpEsTTUsfEzKMMNkqX/Zr/uDBdMo7mFi7+LBilwResfwrv5GIAIYaH8/TB6vVafT8Sq/oVg8uXm2V7LcCpsYFNWYqLVsEqT5+gjf1GJ2b4MPukdr1VLaPLIUamFHujQfrg9natJbrVtQuVuX3dRt6RtvGIWYzMs48lC3WiJBCj4+Gcedl+qSnO0lR0/G0qtkXL8Hy1NGL0gzHlutU267iRrO/lrHmcTMzw7KAWrSW5lvt7hSZ3UR5anXXSfLESnmblsvtZnCrc2jHUiYGknfpriXlu9cvDMr02HimGF4B84MMJGOflyTnJybHwtKkQDkFXUZanazF6bd0AFMg2EwBBVj5+EbTiw8Kov3aAtagi1LpC7eEH6bemBPElqgUoDsjN3tH+FYBtOsAnYajUaep0J3axabfwroFPy1+eFzk9qv2bMLfNs5qP7v8XvN4viCPyGIOZy7c0p3W1rKv6RrHwOHM1VU3TysPDb7unpOBHtKKV5rqQ5qisxNwEmfKYnbXTExwEznb4CamqLSaoVLeZWlg0bgRBk+WFUzQUqt+/hVoHXX+xj2gly3U1KqV95jHqNRqdjGIlfiqqFV1vq+FaSufvPhMCPgcHtt9FW/YTy+W5VnxBxau/nrpv/ji/wDYS72ZpIb78+H4DGMp2orVWZVTdS3iI7uFIJu0AIJGm09caz9l1eo+QudYY12t+ECJPU+uNWmxOMrYSlfBcsLCwsbyz4vFTTSD+G/Q/UanDvtrRFx8P4tG/n+uLyfsT47+KhH/AHg/+XHSfYrx0f8Aw3/Hb/y4qgaKLSroqsRN55eVf1iNDifUrqpH47Tbd7qtMCNNddz6YuFL7HeOqGH7Pr/8wf8Ay4kt9lHHiAIy0f8AeG5tP9Xb064FoNNoprZhLmjxfuqm52AGnlIG+PWro4dS9j223dG1mfQyBp9MWep9jXHT72Xu/F7Q3N8eXzw4v2OcbMXGgCI8Fc80dDK4HYQAZfgFWtTapetwYKvP8AT9ME+B0qtBLHXnDDl6NqSPlzDfywZo/ZTxpNFekq/hXNH9AmIub4Jn8u9maZWzFwuqUmJWDAUbLqSNfhhU0656HQUfXYsrV1qi0eMfpH88O1KhtQW++r/l1+n54g5FHPfcvKJb5XEaf7px0xMpKm45m31kBx+q/phDghnISFVd9bhHwgMYx6tXSPOF+RZjiEqN18No5vXWP1/PDik7leURdc0W7/zJwDgicjveyFPuhrrfkZPw1/XHhrsLN/EPMld5HrsPyxEO2vTl8UFdJBjfzx2Q86wsv4rvQ/3PriKNEaZYezmV7yhWcEWrVCW9WFsSPgREY4zmW8XLj37OM0tTK1tlUVyjeTHU/oRgtnq6XKVQKvurdNx1iZ11Onyx2Mf6hDS4luOPq9N5Juiv5bKKLRabtWZlYgr5R57RjvMV2DqQt0Q1y7KpjXpp/Mn0wTZkWsot5StjN8pn4es/1wHy2XVajIzf5hkbc9YGkwDJU/PHH1mpWpybl0TT4PHGjniz3U6R01X7xtrSCPFGxJH5HeMBq7vTuRpSUKq13URHwM7/AB+GDGeZWWrPJdVNtqzapB+B6yPPTAzjtRklW5mLLVV7ZuDIACoOw5eom4HCcX0aHH2CswzWMBKtdc3zIX4Rsfngv/lJe/vVyvfIWqK0Qyka6DYgx9D8MAk2YHwMhS5fIzaR6yT9PTHOUqqUaRy2qrNUg2yIMeUWiZxq22i4os+dqx7P974bqHKsc1MkW+oIDSG3AG8yDVXOqBJQqojxKf8A0n4fHAngPEEYVe8UrdSurssQrpAck+Y0cdd9TOPKz2Ws8LNIcnSiYB0ExJBBk/njNKFun6G010O8Uz6DdbmZfu+lo1BAmDrrgRleD3KwMKp/dt3sMwnbXcbyD/6v5tWdHWjmVVvEzLG0TBIMAQJ0/TD+UCJ5M591tNRvrboPe+vQYOK2R4Kco3ySsjl1p2qzKyluW1kLKN4hDJHwxJoUaNS66WYe7WpMbgdYggEHUiV88CxmaLFPvQtUNa1sRPzEk8p6j4bYZqtWLQHFVfEyrMrE67gxrqDpvscUrYG6Nj3HOAIAUSkqIyn7xkYhtibiSIaBJJmY0xof2M07eHOvlnHHhA6LsB0xSMrxp0EMB7PdayMpBpzM2iDqCZ2ggnoBjTPs/SiMn90Vamapa5fPSZHukHS3pGNWnk7phUrstOFhYWNpYsLCwsQgsLCwsQgsLCwsQh5jIvtFNH295J7wUkP3dOWUQYknQdfPrjXcV/jHZHI5l6lSqjM70+7YrUIgQRp5GCcKywclSDxyUXbMU4Tl6ppIWC0r6QPe1XJ3G1g1mSx3Ig64krmMsVqwwdkYOqWwjMzQQ2m4DN1ONUr/AGfcNYKsVFQKFsSuwED4f2cN5f7N+FI1y03m4N+/boCBptpcfy8sZ/BK22P80TK8xmbFqlmte2ymtkheQHWNAYIAHph/h+YS2qGuV3hfCCVjZpJjoNBr/LUqv2fcMZnJptzG5l70xPnHnpjrLdgeHJFq1NPd75o69PmfrivBIvzQoxjKZhiVUra61wrVVbmpgcpLawRqDrt54mcR76hazpcgq3NXo6DrOgDAjmmQOoxqlH7NeDoXK0Cly2tbUIkfAY9yn2ccKpo6KlRqbasj1mPQDSdthgvA7snniZd9m+asyNZQ+9Uuy67x1j4YsFd1LoCwuPi5vOfI664l8U7LZPIulDKoyUqiGrV7xy2uw3/T4YFZ/Sw6W2i5vw7nWd4j0xzNSv8AmabMsuXY1xHMsGUq1tIeJmg3Hbb1Bn00HphVmYNVKoWYKO76lttDHT/DHPHX6jq33bLtJHSPKflA89eGo1SqMZVRQPi0NwMT+S/XTfEivii4w7Pc1ShtOeeanzTcA0KSRMawZ9B8g2fM00Uw1q91zN4lukA/AqwnzOLDWp8yro8rzNr013joYH1OK7xSnLOSvMWDMq/Ekn84/XDsbsuUKQPrNbpqzK99O1RDaEjTf3fzxHySojMrcy96aDc0C14Mn1ET8zh4J0LBkKBVZvOLQY9LRPocM5dHe3a00vvO82YyF2Ak6kf2Makwdob4XmueqroWQRmF7tQp5tGU6G6CwJDa6Yn1aFz6vYhhmao0lSQdIGjfDyH0icFzKq1OsO7uKcqvo0sswCRpzK3UadMTTksyys3sOYqoaVivY5NpjwhRqTG86nr5KablwBlbSQ2vCqNMNawtWf8AOldY3UGNBPQnffDwzCcgXltlWao3hN50kAT4jGvQjTfDL8FzdpFHhtegrqTVq1KVQFvLlhjOnl5fL3Ldnc+aVBfZ68uzLUapl3+5STIVd5c9SRy+V0YLY/YpXfR01N20WiNOW++/zEiQYE9PhriTFZQrPDsqXWU9TrprJ3MRr54npwnMiiEWjXRlQUrqeXZdCNYtG0nZdNPgce8IyefvVamUZlRGVX9laamogGRCmBE7NoDAAwva+6LjDnkF5U0g6hVVqRhKlKolp12IMi3QkaDrjT/s/wCH0KGU7uld3XelgKiQVkDQxofiN8UzifDK3OKeTZXLW0/2NgLYBm4Dl1hddoJ10OLr2Ep1lyzLVRkcVioV1I0gbT0mfTyw/T7twSTUqLPhYWFjeMFhYWFiEFhYWFiEFhYWFiEFhYWFiEFhYWFiEFhYWFiEFhYWFiEAnG+ArmCCappwlnKPWcCavYSmVtGYZYm1u7ErM7fXCwsInghJ20XYz/1fUbVU5p40VuUcwH6aaYc/6B0+Wcy/K5ZRaOUEeEa7AwfkMLCxXgh9F2z09hU1/aWt1tWwcsgjTX1xDr/ZnQbfNPPvNYssfP0PwwsLFxwQ+i9zGH+yzLEQc3U6e4vlB+up/sYaX7IssEKe2VLStvgXznCwsGsUfoq2S1+zKhaq+1VNKpqqyooMkGdd9zPyxcuF5LuaNGlealiBL23aOpwsLFxgl0U3ZNwsLCwZR5j3CwsQgsLCwsQgsLCwsQh//9k="/>
          <p:cNvSpPr>
            <a:spLocks noChangeAspect="1" noChangeArrowheads="1"/>
          </p:cNvSpPr>
          <p:nvPr/>
        </p:nvSpPr>
        <p:spPr bwMode="auto">
          <a:xfrm>
            <a:off x="-943346" y="9560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705642" y="6359642"/>
            <a:ext cx="878337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solidFill>
                  <a:srgbClr val="FF0066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: </a:t>
            </a:r>
            <a:r>
              <a:rPr lang="th-TH" b="1" dirty="0">
                <a:solidFill>
                  <a:srgbClr val="0066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กรมส่งเสริมการเกษตรออกแบบป้ายให้ทุกจังหวัดใช้เหมือนกัน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3545" y="-34277"/>
            <a:ext cx="12397792" cy="1898441"/>
            <a:chOff x="-43545" y="40157"/>
            <a:chExt cx="12397792" cy="1898441"/>
          </a:xfrm>
        </p:grpSpPr>
        <p:pic>
          <p:nvPicPr>
            <p:cNvPr id="15" name="Picture 14" descr="https://img2.thaipng.com/20180309/eqe/kisspng-download-blue-computer-file-blue-box-title-5aa279f9082122.741835511520597497033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3" t="13616" r="18894" b="25497"/>
            <a:stretch/>
          </p:blipFill>
          <p:spPr bwMode="auto">
            <a:xfrm>
              <a:off x="31281" y="51046"/>
              <a:ext cx="12302231" cy="18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-43545" y="40157"/>
              <a:ext cx="4585195" cy="1897025"/>
              <a:chOff x="-43545" y="40157"/>
              <a:chExt cx="4585195" cy="1897025"/>
            </a:xfrm>
          </p:grpSpPr>
          <p:pic>
            <p:nvPicPr>
              <p:cNvPr id="19" name="Picture 12" descr="Related image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95" b="17376"/>
              <a:stretch/>
            </p:blipFill>
            <p:spPr bwMode="auto">
              <a:xfrm flipH="1">
                <a:off x="-43545" y="40157"/>
                <a:ext cx="4585195" cy="182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รูปภาพ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9433" y="408054"/>
                <a:ext cx="1215737" cy="1529128"/>
              </a:xfrm>
              <a:prstGeom prst="rect">
                <a:avLst/>
              </a:prstGeom>
            </p:spPr>
          </p:pic>
          <p:pic>
            <p:nvPicPr>
              <p:cNvPr id="21" name="รูปภาพ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2286" y="385744"/>
                <a:ext cx="1156998" cy="110970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44" y="434330"/>
                <a:ext cx="986589" cy="986589"/>
              </a:xfrm>
              <a:prstGeom prst="rect">
                <a:avLst/>
              </a:prstGeom>
            </p:spPr>
          </p:pic>
        </p:grpSp>
        <p:pic>
          <p:nvPicPr>
            <p:cNvPr id="18" name="Picture 10" descr="Related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2876">
              <a:off x="10339888" y="303361"/>
              <a:ext cx="2014359" cy="16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292869" y="362154"/>
              <a:ext cx="701185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แบบป้ายไวนิล</a:t>
              </a:r>
              <a:r>
                <a:rPr lang="th-TH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ประชาสัมพันธ์</a:t>
              </a:r>
              <a:r>
                <a:rPr lang="th-TH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โครงการ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19" y="1777524"/>
            <a:ext cx="9227506" cy="4629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กล่องข้อความ 10"/>
          <p:cNvSpPr txBox="1"/>
          <p:nvPr/>
        </p:nvSpPr>
        <p:spPr>
          <a:xfrm>
            <a:off x="4376983" y="986834"/>
            <a:ext cx="725191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ติดตั้ง ณ ศพก. และ </a:t>
            </a:r>
            <a:r>
              <a:rPr lang="th-T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ศดปช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.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(ขนาดไม่น้อยกว่า 1.2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x 2.4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เมตร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34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1184</Words>
  <Application>Microsoft Office PowerPoint</Application>
  <PresentationFormat>Widescreen</PresentationFormat>
  <Paragraphs>224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Angsana New</vt:lpstr>
      <vt:lpstr>Arial</vt:lpstr>
      <vt:lpstr>Calibri</vt:lpstr>
      <vt:lpstr>Calibri Light</vt:lpstr>
      <vt:lpstr>Cordia New</vt:lpstr>
      <vt:lpstr>JasmineUPC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134</cp:revision>
  <cp:lastPrinted>2019-04-17T08:03:44Z</cp:lastPrinted>
  <dcterms:created xsi:type="dcterms:W3CDTF">2019-03-14T08:05:39Z</dcterms:created>
  <dcterms:modified xsi:type="dcterms:W3CDTF">2019-04-17T08:03:47Z</dcterms:modified>
</cp:coreProperties>
</file>