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4" r:id="rId1"/>
  </p:sldMasterIdLst>
  <p:sldIdLst>
    <p:sldId id="256" r:id="rId2"/>
    <p:sldId id="259" r:id="rId3"/>
    <p:sldId id="260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onthakan Thanjaroen" initials="NT" lastIdx="1" clrIdx="0">
    <p:extLst>
      <p:ext uri="{19B8F6BF-5375-455C-9EA6-DF929625EA0E}">
        <p15:presenceInfo xmlns:p15="http://schemas.microsoft.com/office/powerpoint/2012/main" userId="e5f3dad40340ff1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75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020" y="1769543"/>
            <a:ext cx="7080026" cy="1828801"/>
          </a:xfrm>
        </p:spPr>
        <p:txBody>
          <a:bodyPr anchor="b">
            <a:normAutofit/>
          </a:bodyPr>
          <a:lstStyle>
            <a:lvl1pPr algn="ctr">
              <a:defRPr sz="40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020" y="3773492"/>
            <a:ext cx="7080026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8747-4367-4BD2-8D51-C97E202738E2}" type="datetime1">
              <a:rPr lang="en-US" smtClean="0"/>
              <a:t>11/27/2019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367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>
            <a:extLst>
              <a:ext uri="{FF2B5EF4-FFF2-40B4-BE49-F238E27FC236}">
                <a16:creationId xmlns:a16="http://schemas.microsoft.com/office/drawing/2014/main" id="{CE39118B-B3AD-4BD4-BA22-DEFF4E76C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14" y="547807"/>
            <a:ext cx="760634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4565255"/>
            <a:ext cx="7766495" cy="543472"/>
          </a:xfrm>
        </p:spPr>
        <p:txBody>
          <a:bodyPr anchor="b">
            <a:normAutofit/>
          </a:bodyPr>
          <a:lstStyle>
            <a:lvl1pPr algn="ctr">
              <a:defRPr sz="2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77012" y="695012"/>
            <a:ext cx="7384010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500"/>
            </a:lvl1pPr>
            <a:lvl2pPr marL="342900" indent="0">
              <a:buNone/>
              <a:defRPr sz="1500"/>
            </a:lvl2pPr>
            <a:lvl3pPr marL="685800" indent="0">
              <a:buNone/>
              <a:defRPr sz="15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5247728"/>
            <a:ext cx="7765322" cy="543472"/>
          </a:xfrm>
        </p:spPr>
        <p:txBody>
          <a:bodyPr anchor="t"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B079-7EF0-44EE-B798-BCC497C9F3B2}" type="datetime1">
              <a:rPr lang="en-US" smtClean="0"/>
              <a:t>11/27/2019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6855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8437"/>
            <a:ext cx="7765322" cy="3534344"/>
          </a:xfrm>
        </p:spPr>
        <p:txBody>
          <a:bodyPr anchor="ctr">
            <a:normAutofit/>
          </a:bodyPr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4295180"/>
            <a:ext cx="7765322" cy="1501826"/>
          </a:xfrm>
        </p:spPr>
        <p:txBody>
          <a:bodyPr anchor="ctr"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F70A8-1D13-4657-95F0-A9EA54967B8D}" type="datetime1">
              <a:rPr lang="en-US" smtClean="0"/>
              <a:t>11/27/2019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8344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</p:spPr>
        <p:txBody>
          <a:bodyPr anchor="ctr">
            <a:normAutofit/>
          </a:bodyPr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5"/>
            <a:ext cx="6564224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4304353"/>
            <a:ext cx="7765322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90AC-71BD-4C7F-8ACA-7B3F18292E63}" type="datetime1">
              <a:rPr lang="en-US" smtClean="0"/>
              <a:t>11/27/2019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3F0D53-0705-41B7-8554-09D21E7807F9}"/>
              </a:ext>
            </a:extLst>
          </p:cNvPr>
          <p:cNvSpPr txBox="1"/>
          <p:nvPr/>
        </p:nvSpPr>
        <p:spPr>
          <a:xfrm>
            <a:off x="742950" y="884796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F647CD-0F1A-4BB3-89E0-A74F1E1B098D}"/>
              </a:ext>
            </a:extLst>
          </p:cNvPr>
          <p:cNvSpPr txBox="1"/>
          <p:nvPr/>
        </p:nvSpPr>
        <p:spPr>
          <a:xfrm>
            <a:off x="7878537" y="2928258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101245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2126945"/>
            <a:ext cx="7765322" cy="251183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0" y="4650556"/>
            <a:ext cx="7764149" cy="1140644"/>
          </a:xfrm>
        </p:spPr>
        <p:txBody>
          <a:bodyPr anchor="t"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FC2C-8905-46F0-B443-CE905B76BA01}" type="datetime1">
              <a:rPr lang="en-US" smtClean="0"/>
              <a:t>11/27/2019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8575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47" y="609600"/>
            <a:ext cx="776532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46" y="1885950"/>
            <a:ext cx="2475738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165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46" y="2768112"/>
            <a:ext cx="2475738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5033" y="1885952"/>
            <a:ext cx="2475738" cy="764783"/>
          </a:xfrm>
        </p:spPr>
        <p:txBody>
          <a:bodyPr anchor="b">
            <a:noAutofit/>
          </a:bodyPr>
          <a:lstStyle>
            <a:lvl1pPr marL="0" indent="0" algn="ctr">
              <a:buNone/>
              <a:defRPr sz="165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76" y="2768112"/>
            <a:ext cx="2475738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4929" y="1885950"/>
            <a:ext cx="2475738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165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4929" y="2768113"/>
            <a:ext cx="2475738" cy="3023089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9DC3-C9B5-499E-9140-0DC28B7074E2}" type="datetime1">
              <a:rPr lang="en-US" smtClean="0"/>
              <a:t>11/27/2019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53759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>
            <a:extLst>
              <a:ext uri="{FF2B5EF4-FFF2-40B4-BE49-F238E27FC236}">
                <a16:creationId xmlns:a16="http://schemas.microsoft.com/office/drawing/2014/main" id="{7E87C569-D426-4615-ADA7-B370EA98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472" y="1818217"/>
            <a:ext cx="2504979" cy="1847851"/>
          </a:xfrm>
          <a:prstGeom prst="rect">
            <a:avLst/>
          </a:prstGeom>
        </p:spPr>
      </p:pic>
      <p:pic>
        <p:nvPicPr>
          <p:cNvPr id="36" name="Picture 35" descr="Slate-V2-HD-3colPhotoInset.png">
            <a:extLst>
              <a:ext uri="{FF2B5EF4-FFF2-40B4-BE49-F238E27FC236}">
                <a16:creationId xmlns:a16="http://schemas.microsoft.com/office/drawing/2014/main" id="{7B353ED4-7AD0-46C9-88ED-1A16B143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851" y="1818217"/>
            <a:ext cx="2504979" cy="1847851"/>
          </a:xfrm>
          <a:prstGeom prst="rect">
            <a:avLst/>
          </a:prstGeom>
        </p:spPr>
      </p:pic>
      <p:pic>
        <p:nvPicPr>
          <p:cNvPr id="37" name="Picture 36" descr="Slate-V2-HD-3colPhotoInset.png">
            <a:extLst>
              <a:ext uri="{FF2B5EF4-FFF2-40B4-BE49-F238E27FC236}">
                <a16:creationId xmlns:a16="http://schemas.microsoft.com/office/drawing/2014/main" id="{F561D985-AD57-459A-B3A6-EBF296039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2038" y="1818217"/>
            <a:ext cx="2504979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47" y="609600"/>
            <a:ext cx="776532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46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15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763577" y="1938918"/>
            <a:ext cx="2319276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46" y="4572443"/>
            <a:ext cx="2475738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91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15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09307" y="1939094"/>
            <a:ext cx="2319276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76" y="4572442"/>
            <a:ext cx="2475738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5023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15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056774" y="1934432"/>
            <a:ext cx="2319276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4929" y="4572442"/>
            <a:ext cx="2475738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33EA-E472-4D22-9C03-A9C14AA21CED}" type="datetime1">
              <a:rPr lang="en-US" smtClean="0"/>
              <a:t>11/27/2019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25874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E833E-1B6D-415F-AD29-75AE8C43BD0D}" type="datetime1">
              <a:rPr lang="en-US" smtClean="0"/>
              <a:t>11/27/2019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28597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7303" y="609602"/>
            <a:ext cx="1713365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347" y="609602"/>
            <a:ext cx="5937654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2596F-08A7-4B70-989A-F2B1CF31E66B}" type="datetime1">
              <a:rPr lang="en-US" smtClean="0"/>
              <a:t>11/27/2019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1291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A3C-5767-4844-A0A3-83778C2E5409}" type="datetime1">
              <a:rPr lang="en-US" smtClean="0"/>
              <a:t>11/27/2019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4888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2" y="1761070"/>
            <a:ext cx="7192913" cy="1828813"/>
          </a:xfrm>
        </p:spPr>
        <p:txBody>
          <a:bodyPr anchor="b"/>
          <a:lstStyle>
            <a:lvl1pPr algn="ctr">
              <a:defRPr sz="3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2" y="3763439"/>
            <a:ext cx="7192913" cy="1333494"/>
          </a:xfrm>
        </p:spPr>
        <p:txBody>
          <a:bodyPr anchor="t"/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07A8-A5CF-4D38-AB86-7EDDA87A85D4}" type="datetime1">
              <a:rPr lang="en-US" smtClean="0"/>
              <a:t>11/27/2019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3890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0"/>
            <a:ext cx="7765322" cy="12618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346" y="2076450"/>
            <a:ext cx="3642631" cy="362267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8038" y="2076451"/>
            <a:ext cx="3642631" cy="3622672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D27C-8599-43EF-BA1D-14DDC1946E06}" type="datetime1">
              <a:rPr lang="en-US" smtClean="0"/>
              <a:t>11/27/2019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2722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>
            <a:extLst>
              <a:ext uri="{FF2B5EF4-FFF2-40B4-BE49-F238E27FC236}">
                <a16:creationId xmlns:a16="http://schemas.microsoft.com/office/drawing/2014/main" id="{37B721FF-D609-4D98-9D19-CF75AA8A5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46" y="1734509"/>
            <a:ext cx="3771900" cy="4099959"/>
          </a:xfrm>
          <a:prstGeom prst="rect">
            <a:avLst/>
          </a:prstGeom>
        </p:spPr>
      </p:pic>
      <p:pic>
        <p:nvPicPr>
          <p:cNvPr id="21" name="Picture 20" descr="Slate-V2-HD-compPhotoInset.png">
            <a:extLst>
              <a:ext uri="{FF2B5EF4-FFF2-40B4-BE49-F238E27FC236}">
                <a16:creationId xmlns:a16="http://schemas.microsoft.com/office/drawing/2014/main" id="{073936BD-C868-433F-8E84-D6DD8E64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768" y="1734509"/>
            <a:ext cx="3771900" cy="40999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0"/>
            <a:ext cx="7765322" cy="9704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4511" y="1855153"/>
            <a:ext cx="3573573" cy="692494"/>
          </a:xfrm>
        </p:spPr>
        <p:txBody>
          <a:bodyPr anchor="b">
            <a:noAutofit/>
          </a:bodyPr>
          <a:lstStyle>
            <a:lvl1pPr marL="0" indent="0" algn="ctr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4511" y="2702106"/>
            <a:ext cx="3573573" cy="3043533"/>
          </a:xfrm>
        </p:spPr>
        <p:txBody>
          <a:bodyPr anchor="t"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2375" y="1855155"/>
            <a:ext cx="3584687" cy="692495"/>
          </a:xfrm>
        </p:spPr>
        <p:txBody>
          <a:bodyPr anchor="b">
            <a:noAutofit/>
          </a:bodyPr>
          <a:lstStyle>
            <a:lvl1pPr marL="0" indent="0" algn="ctr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2376" y="2702106"/>
            <a:ext cx="3584686" cy="3043533"/>
          </a:xfrm>
        </p:spPr>
        <p:txBody>
          <a:bodyPr anchor="t"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3D99-809A-49C0-96E5-4250D0B498EE}" type="datetime1">
              <a:rPr lang="en-US" smtClean="0"/>
              <a:t>11/27/2019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9783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DE9B-B678-4EFB-BB7D-A4370204A0B0}" type="datetime1">
              <a:rPr lang="en-US" smtClean="0"/>
              <a:t>11/27/2019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4201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12DA-F765-4142-A6A3-A8ED7235E082}" type="datetime1">
              <a:rPr lang="en-US" smtClean="0"/>
              <a:t>11/27/2019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5765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8" y="609600"/>
            <a:ext cx="2780167" cy="1821918"/>
          </a:xfrm>
        </p:spPr>
        <p:txBody>
          <a:bodyPr anchor="b">
            <a:normAutofit/>
          </a:bodyPr>
          <a:lstStyle>
            <a:lvl1pPr algn="ctr">
              <a:defRPr sz="21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1726" y="609603"/>
            <a:ext cx="4808943" cy="50800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8" y="2673351"/>
            <a:ext cx="2780167" cy="3016250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77FD-7DE6-41D4-930D-AC99F5AFE54E}" type="datetime1">
              <a:rPr lang="en-US" smtClean="0"/>
              <a:t>11/27/2019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93862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>
            <a:extLst>
              <a:ext uri="{FF2B5EF4-FFF2-40B4-BE49-F238E27FC236}">
                <a16:creationId xmlns:a16="http://schemas.microsoft.com/office/drawing/2014/main" id="{4D06E496-ACBA-4063-B4A1-C5C484EE5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0250" y="609600"/>
            <a:ext cx="2688125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8" y="763704"/>
            <a:ext cx="4280924" cy="1675559"/>
          </a:xfrm>
        </p:spPr>
        <p:txBody>
          <a:bodyPr anchor="b">
            <a:no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81915" y="763702"/>
            <a:ext cx="2456813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5274" y="2679702"/>
            <a:ext cx="3441071" cy="3135695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5526-7079-4B7B-987C-1B5FAE11A0FF}" type="datetime1">
              <a:rPr lang="en-US" smtClean="0"/>
              <a:t>11/27/2019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3232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47" y="609600"/>
            <a:ext cx="776532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47" y="2076450"/>
            <a:ext cx="7765322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2" y="60007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073ED0CC-082F-4160-86E5-0D6041F12778}" type="datetime1">
              <a:rPr lang="en-US" smtClean="0"/>
              <a:t>11/27/2019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48" y="6000752"/>
            <a:ext cx="5004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10" y="6000752"/>
            <a:ext cx="5651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833431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9" r:id="rId12"/>
    <p:sldLayoutId id="2147483714" r:id="rId13"/>
    <p:sldLayoutId id="2147483715" r:id="rId14"/>
    <p:sldLayoutId id="2147483716" r:id="rId15"/>
    <p:sldLayoutId id="2147483717" r:id="rId16"/>
    <p:sldLayoutId id="2147483718" r:id="rId17"/>
  </p:sldLayoutIdLst>
  <p:hf sldNum="0" hdr="0" ftr="0" dt="0"/>
  <p:txStyles>
    <p:titleStyle>
      <a:lvl1pPr algn="ctr" defTabSz="342900" rtl="0" eaLnBrk="1" latinLnBrk="0" hangingPunct="1">
        <a:lnSpc>
          <a:spcPct val="100000"/>
        </a:lnSpc>
        <a:spcBef>
          <a:spcPct val="0"/>
        </a:spcBef>
        <a:buNone/>
        <a:defRPr sz="3000" i="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29500" algn="l" defTabSz="342900" rtl="0" eaLnBrk="1" latinLnBrk="0" hangingPunct="1">
        <a:lnSpc>
          <a:spcPct val="100000"/>
        </a:lnSpc>
        <a:spcBef>
          <a:spcPct val="20000"/>
        </a:spcBef>
        <a:spcAft>
          <a:spcPts val="450"/>
        </a:spcAft>
        <a:buClr>
          <a:schemeClr val="tx2"/>
        </a:buClr>
        <a:buSzPct val="70000"/>
        <a:buFont typeface="Wingdings 2" charset="2"/>
        <a:buChar char=""/>
        <a:defRPr sz="15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540000" indent="-202500" algn="l" defTabSz="342900" rtl="0" eaLnBrk="1" latinLnBrk="0" hangingPunct="1">
        <a:spcBef>
          <a:spcPct val="20000"/>
        </a:spcBef>
        <a:spcAft>
          <a:spcPts val="450"/>
        </a:spcAft>
        <a:buClr>
          <a:schemeClr val="tx2"/>
        </a:buClr>
        <a:buSzPct val="70000"/>
        <a:buFont typeface="Wingdings 2" charset="2"/>
        <a:buChar char=""/>
        <a:defRPr sz="135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769500" indent="-162000" algn="l" defTabSz="342900" rtl="0" eaLnBrk="1" latinLnBrk="0" hangingPunct="1">
        <a:spcBef>
          <a:spcPct val="20000"/>
        </a:spcBef>
        <a:spcAft>
          <a:spcPts val="450"/>
        </a:spcAft>
        <a:buClr>
          <a:schemeClr val="tx2"/>
        </a:buClr>
        <a:buSzPct val="70000"/>
        <a:buFont typeface="Wingdings 2" charset="2"/>
        <a:buChar char=""/>
        <a:defRPr sz="12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039500" indent="-162000" algn="l" defTabSz="342900" rtl="0" eaLnBrk="1" latinLnBrk="0" hangingPunct="1">
        <a:spcBef>
          <a:spcPct val="20000"/>
        </a:spcBef>
        <a:spcAft>
          <a:spcPts val="450"/>
        </a:spcAft>
        <a:buClr>
          <a:schemeClr val="tx2"/>
        </a:buClr>
        <a:buSzPct val="70000"/>
        <a:buFont typeface="Wingdings 2" charset="2"/>
        <a:buChar char=""/>
        <a:defRPr sz="105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255500" indent="-162000" algn="l" defTabSz="342900" rtl="0" eaLnBrk="1" latinLnBrk="0" hangingPunct="1">
        <a:spcBef>
          <a:spcPct val="20000"/>
        </a:spcBef>
        <a:spcAft>
          <a:spcPts val="450"/>
        </a:spcAft>
        <a:buClr>
          <a:schemeClr val="tx2"/>
        </a:buClr>
        <a:buSzPct val="70000"/>
        <a:buFont typeface="Wingdings 2" charset="2"/>
        <a:buChar char=""/>
        <a:defRPr sz="105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15109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2"/>
        </a:buClr>
        <a:buSzPct val="70000"/>
        <a:buFont typeface="Wingdings 2" charset="2"/>
        <a:buChar char=""/>
        <a:defRPr sz="105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18013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2"/>
        </a:buClr>
        <a:buSzPct val="70000"/>
        <a:buFont typeface="Wingdings 2" charset="2"/>
        <a:buChar char=""/>
        <a:defRPr sz="105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0917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2"/>
        </a:buClr>
        <a:buSzPct val="70000"/>
        <a:buFont typeface="Wingdings 2" charset="2"/>
        <a:buChar char=""/>
        <a:defRPr sz="105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23296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2"/>
        </a:buClr>
        <a:buSzPct val="70000"/>
        <a:buFont typeface="Wingdings 2" charset="2"/>
        <a:buChar char=""/>
        <a:defRPr sz="105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D32A07D-C646-4CC0-BA93-76707E707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5725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69A4D1-1DFF-4BBA-BA7D-B107A42C01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55245" y="646331"/>
            <a:ext cx="2661315" cy="2448698"/>
          </a:xfrm>
        </p:spPr>
        <p:txBody>
          <a:bodyPr>
            <a:noAutofit/>
          </a:bodyPr>
          <a:lstStyle/>
          <a:p>
            <a:r>
              <a:rPr lang="th-TH" sz="3000" dirty="0">
                <a:effectLst/>
              </a:rPr>
              <a:t>ระบบการรายงานศูนย์เรียนรู้การเพิ่มประสิทธิภาพการผลิตสินค้าเกษตร</a:t>
            </a:r>
            <a:br>
              <a:rPr lang="en-US" sz="3000" dirty="0">
                <a:effectLst/>
              </a:rPr>
            </a:br>
            <a:r>
              <a:rPr lang="en-US" sz="3000" dirty="0">
                <a:effectLst/>
              </a:rPr>
              <a:t>2563</a:t>
            </a:r>
            <a:endParaRPr lang="en-US" sz="21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A667AC-5459-4AEF-8E27-0180CB24B6A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450" t="-1" r="-1" b="-1"/>
          <a:stretch/>
        </p:blipFill>
        <p:spPr>
          <a:xfrm>
            <a:off x="1" y="0"/>
            <a:ext cx="6227804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05742FA-FACC-4B66-9240-FD56A6EF0B45}"/>
              </a:ext>
            </a:extLst>
          </p:cNvPr>
          <p:cNvSpPr txBox="1"/>
          <p:nvPr/>
        </p:nvSpPr>
        <p:spPr>
          <a:xfrm>
            <a:off x="-16115" y="0"/>
            <a:ext cx="3647152" cy="646331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th-TH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learningpoint.doae.go.th</a:t>
            </a:r>
          </a:p>
        </p:txBody>
      </p:sp>
    </p:spTree>
    <p:extLst>
      <p:ext uri="{BB962C8B-B14F-4D97-AF65-F5344CB8AC3E}">
        <p14:creationId xmlns:p14="http://schemas.microsoft.com/office/powerpoint/2010/main" val="26062586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E764119-3FA1-4373-81A8-21A6C3206BCF}"/>
              </a:ext>
            </a:extLst>
          </p:cNvPr>
          <p:cNvSpPr txBox="1"/>
          <p:nvPr/>
        </p:nvSpPr>
        <p:spPr>
          <a:xfrm>
            <a:off x="444843" y="205946"/>
            <a:ext cx="283763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New Feature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5735B55-D313-42C5-BB2E-BCF0E14ADD3C}"/>
              </a:ext>
            </a:extLst>
          </p:cNvPr>
          <p:cNvSpPr txBox="1"/>
          <p:nvPr/>
        </p:nvSpPr>
        <p:spPr>
          <a:xfrm>
            <a:off x="947351" y="1129276"/>
            <a:ext cx="701863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หน้า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dashboard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โชว์ข้อมูลในเว็บไซต์ 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learning</a:t>
            </a:r>
            <a:r>
              <a:rPr lang="th-TH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point </a:t>
            </a:r>
            <a:r>
              <a:rPr lang="th-TH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และ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ALC</a:t>
            </a:r>
            <a:endParaRPr lang="th-TH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285750" indent="-285750">
              <a:buFontTx/>
              <a:buChar char="-"/>
            </a:pP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จัดทำแผนที่ตั้ง ศพก.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(open street map)</a:t>
            </a:r>
          </a:p>
          <a:p>
            <a:pPr marL="285750" indent="-285750">
              <a:buFontTx/>
              <a:buChar char="-"/>
            </a:pP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ทำเนียบของเจ้าหน้าที่ประจำ ศพก. ที่เชื่อมโยงกับ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DPIS</a:t>
            </a:r>
          </a:p>
          <a:p>
            <a:pPr marL="285750" indent="-285750">
              <a:buFontTx/>
              <a:buChar char="-"/>
            </a:pP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เชื่อมโยงข้อมูล แปลงใหญ่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7280259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E764119-3FA1-4373-81A8-21A6C3206BCF}"/>
              </a:ext>
            </a:extLst>
          </p:cNvPr>
          <p:cNvSpPr txBox="1"/>
          <p:nvPr/>
        </p:nvSpPr>
        <p:spPr>
          <a:xfrm>
            <a:off x="1227438" y="1351508"/>
            <a:ext cx="702687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indent="-1143000">
              <a:buFontTx/>
              <a:buChar char="-"/>
            </a:pPr>
            <a:r>
              <a:rPr lang="en-US" sz="8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Q / A</a:t>
            </a:r>
          </a:p>
          <a:p>
            <a:pPr marL="1143000" indent="-1143000">
              <a:buFontTx/>
              <a:buChar char="-"/>
            </a:pPr>
            <a:r>
              <a:rPr lang="en-US" sz="8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Request Feature</a:t>
            </a:r>
          </a:p>
          <a:p>
            <a:pPr marL="1143000" indent="-1143000">
              <a:buFontTx/>
              <a:buChar char="-"/>
            </a:pPr>
            <a:endParaRPr lang="en-US" sz="8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90369191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VTI">
  <a:themeElements>
    <a:clrScheme name="AnalogousFromLightSeedLeftStep">
      <a:dk1>
        <a:srgbClr val="000000"/>
      </a:dk1>
      <a:lt1>
        <a:srgbClr val="FFFFFF"/>
      </a:lt1>
      <a:dk2>
        <a:srgbClr val="413F24"/>
      </a:dk2>
      <a:lt2>
        <a:srgbClr val="F0EFF2"/>
      </a:lt2>
      <a:accent1>
        <a:srgbClr val="87AC55"/>
      </a:accent1>
      <a:accent2>
        <a:srgbClr val="A4A53E"/>
      </a:accent2>
      <a:accent3>
        <a:srgbClr val="D49436"/>
      </a:accent3>
      <a:accent4>
        <a:srgbClr val="E36F56"/>
      </a:accent4>
      <a:accent5>
        <a:srgbClr val="E87490"/>
      </a:accent5>
      <a:accent6>
        <a:srgbClr val="E356B2"/>
      </a:accent6>
      <a:hlink>
        <a:srgbClr val="977DB9"/>
      </a:hlink>
      <a:folHlink>
        <a:srgbClr val="898989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VTI" id="{35C4A07C-0176-4A32-9BCB-B016516853F0}" vid="{9B70D35C-BCA8-4715-BB49-8BE54A7FC07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TM10001104[[fn=Feathered]]</Template>
  <TotalTime>214</TotalTime>
  <Words>61</Words>
  <Application>Microsoft Office PowerPoint</Application>
  <PresentationFormat>On-screen Show (4:3)</PresentationFormat>
  <Paragraphs>9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Calisto MT</vt:lpstr>
      <vt:lpstr>TH SarabunPSK</vt:lpstr>
      <vt:lpstr>Wingdings 2</vt:lpstr>
      <vt:lpstr>SlateVTI</vt:lpstr>
      <vt:lpstr>ระบบการรายงานศูนย์เรียนรู้การเพิ่มประสิทธิภาพการผลิตสินค้าเกษตร 2563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Nonthakan Thanjaroen</dc:creator>
  <cp:lastModifiedBy>Nonthakan Thanjaroen</cp:lastModifiedBy>
  <cp:revision>26</cp:revision>
  <dcterms:created xsi:type="dcterms:W3CDTF">2019-11-27T03:56:59Z</dcterms:created>
  <dcterms:modified xsi:type="dcterms:W3CDTF">2019-11-27T07:31:13Z</dcterms:modified>
</cp:coreProperties>
</file>