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sldIdLst>
    <p:sldId id="287" r:id="rId5"/>
    <p:sldId id="288" r:id="rId6"/>
    <p:sldId id="29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BD8"/>
    <a:srgbClr val="B71E42"/>
    <a:srgbClr val="FDFDFD"/>
    <a:srgbClr val="E2D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C2FFA5D-87B4-456A-9821-1D502468CF0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86" y="6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7464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7464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3821" y="6370429"/>
            <a:ext cx="3500715" cy="309201"/>
          </a:xfrm>
        </p:spPr>
        <p:txBody>
          <a:bodyPr/>
          <a:lstStyle/>
          <a:p>
            <a:fld id="{2D202488-4139-4052-B998-251C9C91273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7464" y="6370430"/>
            <a:ext cx="4973915" cy="309201"/>
          </a:xfrm>
        </p:spPr>
        <p:txBody>
          <a:bodyPr/>
          <a:lstStyle/>
          <a:p>
            <a:r>
              <a:rPr lang="en-ZA" dirty="0"/>
              <a:t>Add Footer Here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77464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40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6069" y="6332578"/>
            <a:ext cx="4315852" cy="320123"/>
          </a:xfrm>
        </p:spPr>
        <p:txBody>
          <a:bodyPr/>
          <a:lstStyle>
            <a:lvl1pPr algn="r">
              <a:defRPr/>
            </a:lvl1pPr>
          </a:lstStyle>
          <a:p>
            <a:fld id="{2D202488-4139-4052-B998-251C9C91273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6332578"/>
            <a:ext cx="5541004" cy="320931"/>
          </a:xfrm>
        </p:spPr>
        <p:txBody>
          <a:bodyPr/>
          <a:lstStyle/>
          <a:p>
            <a:r>
              <a:rPr lang="en-ZA" dirty="0"/>
              <a:t>Add Footer Here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58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2488-4139-4052-B998-251C9C91273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Footer Here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92239" y="1486603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C414FF1F-6558-4E39-87DB-276E44F54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0777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2488-4139-4052-B998-251C9C91273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Footer Here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80777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13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39" y="2161853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8679" y="2168318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2488-4139-4052-B998-251C9C91273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Footer Here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715607D-9DE2-4687-AAF8-EF2427252A90}"/>
              </a:ext>
            </a:extLst>
          </p:cNvPr>
          <p:cNvCxnSpPr/>
          <p:nvPr userDrawn="1"/>
        </p:nvCxnSpPr>
        <p:spPr>
          <a:xfrm>
            <a:off x="1292239" y="1486603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2F96D46B-C1B8-46AB-87DF-61A8058B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7315" y="1950795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7315" y="2755515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2486" y="1954249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2486" y="2752737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2488-4139-4052-B998-251C9C91273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Footer Here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C384AA55-1960-47F4-BA3C-E97A6F2D0B19}"/>
              </a:ext>
            </a:extLst>
          </p:cNvPr>
          <p:cNvCxnSpPr/>
          <p:nvPr userDrawn="1"/>
        </p:nvCxnSpPr>
        <p:spPr>
          <a:xfrm>
            <a:off x="1292239" y="1486603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09471694-1220-4CFC-A31F-622E5D3D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4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2488-4139-4052-B998-251C9C91273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Footer Here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FB55B52-B62C-4800-AAC1-B15AF2FE1F45}"/>
              </a:ext>
            </a:extLst>
          </p:cNvPr>
          <p:cNvCxnSpPr/>
          <p:nvPr userDrawn="1"/>
        </p:nvCxnSpPr>
        <p:spPr>
          <a:xfrm>
            <a:off x="1292239" y="1486603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3DF0054B-B64C-418E-A1B8-428EE4A1D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2488-4139-4052-B998-251C9C91273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Footer Here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4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246" y="1645522"/>
            <a:ext cx="5807176" cy="3840852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0909" y="1645522"/>
            <a:ext cx="3600000" cy="3836725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2488-4139-4052-B998-251C9C91273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Footer Here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6CC09F73-0AD6-4A1E-A331-75A00B808982}"/>
              </a:ext>
            </a:extLst>
          </p:cNvPr>
          <p:cNvCxnSpPr/>
          <p:nvPr userDrawn="1"/>
        </p:nvCxnSpPr>
        <p:spPr>
          <a:xfrm>
            <a:off x="1292239" y="1486603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1B74F78C-6D32-47C3-ABB2-6E7092A9C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5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Galler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394" y="3128470"/>
            <a:ext cx="3024000" cy="190656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638" y="5144980"/>
            <a:ext cx="3036438" cy="807405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2488-4139-4052-B998-251C9C91273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Footer Here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6CC09F73-0AD6-4A1E-A331-75A00B808982}"/>
              </a:ext>
            </a:extLst>
          </p:cNvPr>
          <p:cNvCxnSpPr/>
          <p:nvPr userDrawn="1"/>
        </p:nvCxnSpPr>
        <p:spPr>
          <a:xfrm>
            <a:off x="1292239" y="1486603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9DE9A20D-024F-4A17-9B20-526AA403725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02108" y="3128470"/>
            <a:ext cx="3024000" cy="190656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7D8F60F-F9DD-4AAC-BF28-C004CCDF2D6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873638" y="3128470"/>
            <a:ext cx="3024000" cy="190656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xmlns="" id="{8F09FDD8-5B1C-4AAA-8EEC-0A77C9E477D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4595889" y="5144979"/>
            <a:ext cx="3036438" cy="807405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xmlns="" id="{E6DF0B7E-E17E-4875-966D-4DE67F755B71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306587" y="5144978"/>
            <a:ext cx="3036438" cy="807405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5685D963-B130-47E9-AFCC-AEBED2B1155B}"/>
              </a:ext>
            </a:extLst>
          </p:cNvPr>
          <p:cNvCxnSpPr>
            <a:cxnSpLocks/>
          </p:cNvCxnSpPr>
          <p:nvPr userDrawn="1"/>
        </p:nvCxnSpPr>
        <p:spPr>
          <a:xfrm>
            <a:off x="4484077" y="5144978"/>
            <a:ext cx="0" cy="807405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2FA9B6CF-713A-4942-BE35-A61AFCDDFD3D}"/>
              </a:ext>
            </a:extLst>
          </p:cNvPr>
          <p:cNvCxnSpPr>
            <a:cxnSpLocks/>
          </p:cNvCxnSpPr>
          <p:nvPr userDrawn="1"/>
        </p:nvCxnSpPr>
        <p:spPr>
          <a:xfrm>
            <a:off x="7757747" y="5144978"/>
            <a:ext cx="0" cy="807405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="" id="{93809A32-C7A4-4739-994B-BE492F855A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90908" y="1617663"/>
            <a:ext cx="9618391" cy="133667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2C1ABD52-D5FE-4FC2-8449-5DA0E5285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0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2" cstate="screen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4363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4363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96923" y="6340793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D202488-4139-4052-B998-251C9C91273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4364" y="6339730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ZA"/>
              <a:t>Add Footer Here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58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6" r:id="rId9"/>
    <p:sldLayoutId id="214748369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DCA56C-7A25-4BD4-AA72-5256E68BE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3958" y="1427008"/>
            <a:ext cx="9164083" cy="2541431"/>
          </a:xfrm>
        </p:spPr>
        <p:txBody>
          <a:bodyPr>
            <a:noAutofit/>
          </a:bodyPr>
          <a:lstStyle/>
          <a:p>
            <a:pPr algn="ctr"/>
            <a:r>
              <a:rPr lang="th-TH" sz="115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</a:t>
            </a:r>
            <a:r>
              <a:rPr lang="th-TH" sz="115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ประเมินผล</a:t>
            </a:r>
            <a:endParaRPr lang="en-US" sz="138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Graphic 4" descr="Brain in head">
            <a:extLst>
              <a:ext uri="{FF2B5EF4-FFF2-40B4-BE49-F238E27FC236}">
                <a16:creationId xmlns:a16="http://schemas.microsoft.com/office/drawing/2014/main" xmlns="" id="{D011E263-3212-4780-A140-E652B108BD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37138" y="2172120"/>
            <a:ext cx="2107605" cy="210760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90DCA56C-7A25-4BD4-AA72-5256E68BE4CB}"/>
              </a:ext>
            </a:extLst>
          </p:cNvPr>
          <p:cNvSpPr txBox="1">
            <a:spLocks/>
          </p:cNvSpPr>
          <p:nvPr/>
        </p:nvSpPr>
        <p:spPr>
          <a:xfrm>
            <a:off x="1910688" y="3384641"/>
            <a:ext cx="9612829" cy="1124002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5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90DCA56C-7A25-4BD4-AA72-5256E68BE4CB}"/>
              </a:ext>
            </a:extLst>
          </p:cNvPr>
          <p:cNvSpPr txBox="1">
            <a:spLocks/>
          </p:cNvSpPr>
          <p:nvPr/>
        </p:nvSpPr>
        <p:spPr>
          <a:xfrm>
            <a:off x="-264694" y="5576458"/>
            <a:ext cx="5501872" cy="1281542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8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วันที่ 30 </a:t>
            </a:r>
            <a:r>
              <a:rPr lang="th-TH" sz="4800" b="1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พฤศจิกายน 2563 </a:t>
            </a:r>
            <a:endParaRPr lang="en-US" sz="54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8305" y="3731590"/>
            <a:ext cx="99934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H SarabunIT๙" panose="020B0500040200020003" pitchFamily="34" charset="-34"/>
              </a:rPr>
              <a:t>ศูนย</a:t>
            </a:r>
            <a:r>
              <a:rPr lang="th-TH" sz="4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H SarabunIT๙" panose="020B0500040200020003" pitchFamily="34" charset="-34"/>
              </a:rPr>
              <a:t>์</a:t>
            </a:r>
            <a:r>
              <a:rPr lang="th-TH" sz="48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H SarabunIT๙" panose="020B0500040200020003" pitchFamily="34" charset="-34"/>
              </a:rPr>
              <a:t>เรียนรู้การเพิ่มประสิทธิภาการผลิตสินค้าเกษตร (</a:t>
            </a:r>
            <a:r>
              <a:rPr lang="th-TH" sz="4800" b="1" dirty="0" err="1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H SarabunIT๙" panose="020B0500040200020003" pitchFamily="34" charset="-34"/>
              </a:rPr>
              <a:t>ศพก</a:t>
            </a:r>
            <a:r>
              <a:rPr lang="th-TH" sz="48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H SarabunIT๙" panose="020B0500040200020003" pitchFamily="34" charset="-34"/>
              </a:rPr>
              <a:t>.)</a:t>
            </a:r>
            <a:endParaRPr lang="th-TH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90DCA56C-7A25-4BD4-AA72-5256E68BE4CB}"/>
              </a:ext>
            </a:extLst>
          </p:cNvPr>
          <p:cNvSpPr txBox="1">
            <a:spLocks/>
          </p:cNvSpPr>
          <p:nvPr/>
        </p:nvSpPr>
        <p:spPr>
          <a:xfrm>
            <a:off x="0" y="222083"/>
            <a:ext cx="12191999" cy="110705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6600" b="1" u="sng" dirty="0" smtClean="0">
                <a:solidFill>
                  <a:srgbClr val="B71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คำถาม</a:t>
            </a:r>
            <a:r>
              <a:rPr lang="th-TH" sz="6600" b="1" dirty="0" smtClean="0">
                <a:solidFill>
                  <a:srgbClr val="B71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ประเมินผล </a:t>
            </a:r>
            <a:r>
              <a:rPr lang="th-TH" sz="48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ศพก</a:t>
            </a:r>
            <a:r>
              <a:rPr lang="th-TH" sz="4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90DCA56C-7A25-4BD4-AA72-5256E68BE4CB}"/>
              </a:ext>
            </a:extLst>
          </p:cNvPr>
          <p:cNvSpPr txBox="1">
            <a:spLocks/>
          </p:cNvSpPr>
          <p:nvPr/>
        </p:nvSpPr>
        <p:spPr>
          <a:xfrm>
            <a:off x="8830302" y="5602300"/>
            <a:ext cx="4131149" cy="1281542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5400" b="1" dirty="0" smtClean="0">
                <a:solidFill>
                  <a:srgbClr val="B71E4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30 พ.ย. 63</a:t>
            </a:r>
            <a:endParaRPr lang="en-US" sz="6000" b="1" dirty="0">
              <a:solidFill>
                <a:srgbClr val="B71E42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4" name="Graphic 3" descr="Lightbulb">
            <a:extLst>
              <a:ext uri="{FF2B5EF4-FFF2-40B4-BE49-F238E27FC236}">
                <a16:creationId xmlns:a16="http://schemas.microsoft.com/office/drawing/2014/main" xmlns="" id="{5E124F8C-3984-4EEC-9BA8-3B255731F2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950618" y="196242"/>
            <a:ext cx="1122450" cy="112245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1136594" y="2101102"/>
            <a:ext cx="10918221" cy="8928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1. การประเมินผล </a:t>
            </a:r>
            <a:r>
              <a:rPr lang="th-TH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ศพก</a:t>
            </a:r>
            <a:r>
              <a:rPr lang="th-TH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. มีความสำคัญ อย่างไร</a:t>
            </a:r>
            <a:r>
              <a:rPr lang="th-TH" sz="54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5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?</a:t>
            </a:r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136594" y="3429000"/>
            <a:ext cx="10918221" cy="8928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2. จากแบบประเมินผล </a:t>
            </a:r>
            <a:r>
              <a:rPr lang="th-TH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ศพก</a:t>
            </a:r>
            <a:r>
              <a:rPr lang="th-TH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. มีข้อเสนอแนะ อย่างไร </a:t>
            </a:r>
            <a:r>
              <a:rPr lang="en-US" sz="5400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?</a:t>
            </a:r>
            <a:r>
              <a:rPr lang="th-TH" sz="5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endParaRPr lang="th-TH" sz="5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136594" y="4732275"/>
            <a:ext cx="10918221" cy="8928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3. มีแนวทาง/วิธีการ ประเมินผล </a:t>
            </a:r>
            <a:r>
              <a:rPr lang="th-TH" sz="5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ศพก</a:t>
            </a:r>
            <a:r>
              <a:rPr lang="th-TH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. ในพื้นที่ อย่างไร </a:t>
            </a:r>
            <a:r>
              <a:rPr lang="en-US" sz="5400" b="1" dirty="0" smtClean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?</a:t>
            </a:r>
            <a:r>
              <a:rPr lang="th-TH" sz="5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endParaRPr lang="th-TH" sz="5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151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DCA56C-7A25-4BD4-AA72-5256E68BE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530969"/>
            <a:ext cx="6563582" cy="3306702"/>
          </a:xfrm>
        </p:spPr>
        <p:txBody>
          <a:bodyPr>
            <a:noAutofit/>
          </a:bodyPr>
          <a:lstStyle/>
          <a:p>
            <a:r>
              <a:rPr lang="th-TH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นำเสนอ</a:t>
            </a:r>
            <a:br>
              <a:rPr lang="th-TH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การประเมินผล</a:t>
            </a:r>
            <a:endParaRPr lang="en-US" sz="1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90DCA56C-7A25-4BD4-AA72-5256E68BE4CB}"/>
              </a:ext>
            </a:extLst>
          </p:cNvPr>
          <p:cNvSpPr txBox="1">
            <a:spLocks/>
          </p:cNvSpPr>
          <p:nvPr/>
        </p:nvSpPr>
        <p:spPr>
          <a:xfrm>
            <a:off x="1910688" y="3384641"/>
            <a:ext cx="9612829" cy="1124002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5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90DCA56C-7A25-4BD4-AA72-5256E68BE4CB}"/>
              </a:ext>
            </a:extLst>
          </p:cNvPr>
          <p:cNvSpPr txBox="1">
            <a:spLocks/>
          </p:cNvSpPr>
          <p:nvPr/>
        </p:nvSpPr>
        <p:spPr>
          <a:xfrm>
            <a:off x="-264694" y="5576458"/>
            <a:ext cx="5501872" cy="1281542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8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วันที่ 30 </a:t>
            </a:r>
            <a:r>
              <a:rPr lang="th-TH" sz="4800" b="1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พฤศจิกายน 2563 </a:t>
            </a:r>
            <a:endParaRPr lang="en-US" sz="54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 rotWithShape="1">
          <a:blip r:embed="rId3"/>
          <a:srcRect l="46863" t="14332" r="-458" b="13290"/>
          <a:stretch/>
        </p:blipFill>
        <p:spPr>
          <a:xfrm>
            <a:off x="938464" y="1330648"/>
            <a:ext cx="4966710" cy="370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2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Custom 10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84582C"/>
      </a:accent2>
      <a:accent3>
        <a:srgbClr val="002060"/>
      </a:accent3>
      <a:accent4>
        <a:srgbClr val="586EA6"/>
      </a:accent4>
      <a:accent5>
        <a:srgbClr val="586EA6"/>
      </a:accent5>
      <a:accent6>
        <a:srgbClr val="6892A0"/>
      </a:accent6>
      <a:hlink>
        <a:srgbClr val="B71E42"/>
      </a:hlink>
      <a:folHlink>
        <a:srgbClr val="586EA6"/>
      </a:folHlink>
    </a:clrScheme>
    <a:fontScheme name="Default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>
    <a:spDef>
      <a:spPr>
        <a:solidFill>
          <a:srgbClr val="B71E4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31750"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y Invention_SL - v4" id="{967A0141-51FB-47EA-A223-61446FEA6A0D}" vid="{99189E50-2190-49F7-9BBD-B37E57739D5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BAE40F-4B14-4E0B-9265-745AD5E2D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6B76F2-1AE1-4A2A-A5B3-D462CC5E81F8}">
  <ds:schemaRefs>
    <ds:schemaRef ds:uri="http://purl.org/dc/terms/"/>
    <ds:schemaRef ds:uri="fb0879af-3eba-417a-a55a-ffe6dcd6ca77"/>
    <ds:schemaRef ds:uri="6dc4bcd6-49db-4c07-9060-8acfc67cef9f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0ECC70E-6674-4337-B48B-AF4F8832F1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My invention presentation</Template>
  <TotalTime>0</TotalTime>
  <Words>63</Words>
  <Application>Microsoft Office PowerPoint</Application>
  <PresentationFormat>แบบจอกว้าง</PresentationFormat>
  <Paragraphs>10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0" baseType="lpstr">
      <vt:lpstr>Arial</vt:lpstr>
      <vt:lpstr>Calibri</vt:lpstr>
      <vt:lpstr>Gill Sans MT</vt:lpstr>
      <vt:lpstr>TH Sarabun New</vt:lpstr>
      <vt:lpstr>TH SarabunIT๙</vt:lpstr>
      <vt:lpstr>TH SarabunPSK</vt:lpstr>
      <vt:lpstr>Gallery</vt:lpstr>
      <vt:lpstr>การประเมินผล</vt:lpstr>
      <vt:lpstr>งานนำเสนอ PowerPoint</vt:lpstr>
      <vt:lpstr>นำเสนอ การประเมินผล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2018-11-05T06:18:30Z</dcterms:created>
  <dcterms:modified xsi:type="dcterms:W3CDTF">2020-12-03T04:00:34Z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