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FF9933"/>
    <a:srgbClr val="FF3300"/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47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7ED1086-56FF-4DCB-BD60-9D3382CD8CCC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2659ECF-923A-4104-813A-6D2DBBB18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00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59ECF-923A-4104-813A-6D2DBBB18C0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94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55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339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002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3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75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5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404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59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7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4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50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6341-2992-4BD2-B205-FDE6ACA78010}" type="datetimeFigureOut">
              <a:rPr lang="th-TH" smtClean="0"/>
              <a:t>09/10/62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669D-312B-4A4F-B200-13782C5347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0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024"/>
          <a:stretch/>
        </p:blipFill>
        <p:spPr>
          <a:xfrm>
            <a:off x="0" y="1352600"/>
            <a:ext cx="6885384" cy="85534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 flipH="1">
            <a:off x="10758" y="5629300"/>
            <a:ext cx="6874625" cy="2308324"/>
          </a:xfrm>
          <a:prstGeom prst="rect">
            <a:avLst/>
          </a:prstGeom>
          <a:gradFill flip="none" rotWithShape="1">
            <a:gsLst>
              <a:gs pos="100000">
                <a:srgbClr val="FFB380"/>
              </a:gs>
              <a:gs pos="0">
                <a:srgbClr val="FF6600"/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h-TH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h-TH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1023" y="8913440"/>
            <a:ext cx="2584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ekton Pro Ext" panose="020F0605020208020904" pitchFamily="34" charset="0"/>
                <a:cs typeface="TH SarabunPSK" pitchFamily="34" charset="-34"/>
              </a:rPr>
              <a:t>กรม</a:t>
            </a:r>
            <a:r>
              <a:rPr lang="th-TH" sz="32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ekton Pro Ext" panose="020F0605020208020904" pitchFamily="34" charset="0"/>
                <a:cs typeface="TH SarabunPSK" pitchFamily="34" charset="-34"/>
              </a:rPr>
              <a:t>ส่งเสริมการเกษตร</a:t>
            </a:r>
          </a:p>
          <a:p>
            <a:pPr algn="ctr"/>
            <a:r>
              <a:rPr lang="th-TH" sz="32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ekton Pro Ext" panose="020F0605020208020904" pitchFamily="34" charset="0"/>
                <a:cs typeface="TH SarabunPSK" pitchFamily="34" charset="-34"/>
              </a:rPr>
              <a:t>ตุลาคม </a:t>
            </a:r>
            <a:r>
              <a:rPr lang="th-TH" sz="32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ekton Pro Ext" panose="020F0605020208020904" pitchFamily="34" charset="0"/>
                <a:cs typeface="TH SarabunPSK" pitchFamily="34" charset="-34"/>
              </a:rPr>
              <a:t>2562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9" y="0"/>
            <a:ext cx="6858000" cy="13526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95" y="8245143"/>
            <a:ext cx="1604401" cy="160440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C6BE11-1B69-4745-8B0E-3AFCC8F13D1A}"/>
              </a:ext>
            </a:extLst>
          </p:cNvPr>
          <p:cNvSpPr/>
          <p:nvPr/>
        </p:nvSpPr>
        <p:spPr>
          <a:xfrm>
            <a:off x="2657138" y="218038"/>
            <a:ext cx="1563950" cy="156661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664" y="1828780"/>
            <a:ext cx="6034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รายงานผลการดำเนินงาน</a:t>
            </a:r>
            <a:endParaRPr lang="th-TH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27384" y="5817096"/>
            <a:ext cx="69127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ศูนย์เรียนรู้การเพิ่ม</a:t>
            </a:r>
            <a:r>
              <a:rPr lang="th-TH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ผลิตสินค้าเกษตร (</a:t>
            </a:r>
            <a:r>
              <a:rPr lang="th-TH" sz="4000" b="1" spc="50" dirty="0" err="1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ปีงบประมาณ พ.ศ. 2562</a:t>
            </a:r>
          </a:p>
        </p:txBody>
      </p:sp>
    </p:spTree>
    <p:extLst>
      <p:ext uri="{BB962C8B-B14F-4D97-AF65-F5344CB8AC3E}">
        <p14:creationId xmlns:p14="http://schemas.microsoft.com/office/powerpoint/2010/main" val="1838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2024"/>
          <a:stretch/>
        </p:blipFill>
        <p:spPr>
          <a:xfrm>
            <a:off x="0" y="1352600"/>
            <a:ext cx="6885384" cy="8553400"/>
          </a:xfrm>
          <a:prstGeom prst="rect">
            <a:avLst/>
          </a:prstGeom>
        </p:spPr>
      </p:pic>
      <p:sp>
        <p:nvSpPr>
          <p:cNvPr id="10" name="สี่เหลี่ยมผืนผ้า 6"/>
          <p:cNvSpPr/>
          <p:nvPr/>
        </p:nvSpPr>
        <p:spPr>
          <a:xfrm flipH="1">
            <a:off x="-4894" y="7019099"/>
            <a:ext cx="6890278" cy="923330"/>
          </a:xfrm>
          <a:prstGeom prst="rect">
            <a:avLst/>
          </a:prstGeom>
          <a:gradFill flip="none" rotWithShape="1">
            <a:gsLst>
              <a:gs pos="100000">
                <a:srgbClr val="FFB380"/>
              </a:gs>
              <a:gs pos="0">
                <a:srgbClr val="FF6600"/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9" y="0"/>
            <a:ext cx="6858000" cy="13526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4160912"/>
            <a:ext cx="1604401" cy="160440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80C6BE11-1B69-4745-8B0E-3AFCC8F13D1A}"/>
              </a:ext>
            </a:extLst>
          </p:cNvPr>
          <p:cNvSpPr/>
          <p:nvPr/>
        </p:nvSpPr>
        <p:spPr>
          <a:xfrm>
            <a:off x="3521234" y="4160912"/>
            <a:ext cx="1563950" cy="156661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25</Words>
  <Application>Microsoft Office PowerPoint</Application>
  <PresentationFormat>กระดาษ A4 (210x297 มม.)</PresentationFormat>
  <Paragraphs>7</Paragraphs>
  <Slides>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Angsana New</vt:lpstr>
      <vt:lpstr>Arial</vt:lpstr>
      <vt:lpstr>Calibri</vt:lpstr>
      <vt:lpstr>Cordia New</vt:lpstr>
      <vt:lpstr>Tekton Pro Ext</vt:lpstr>
      <vt:lpstr>TH SarabunPSK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คู่มือโครงการเพิ่มศักยภาพ ศูนย์เรียนรู้การเพิ่มประสิทธิภาพการผลิตสินค้าเกษตร (ศพก.)</dc:title>
  <dc:creator>payoongsuk</dc:creator>
  <cp:lastModifiedBy>Windows User</cp:lastModifiedBy>
  <cp:revision>24</cp:revision>
  <cp:lastPrinted>2019-10-09T09:11:24Z</cp:lastPrinted>
  <dcterms:created xsi:type="dcterms:W3CDTF">2017-12-15T07:46:12Z</dcterms:created>
  <dcterms:modified xsi:type="dcterms:W3CDTF">2019-10-09T09:26:51Z</dcterms:modified>
</cp:coreProperties>
</file>