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  <p:sldMasterId id="2147483834" r:id="rId2"/>
    <p:sldMasterId id="2147483846" r:id="rId3"/>
    <p:sldMasterId id="2147483864" r:id="rId4"/>
  </p:sldMasterIdLst>
  <p:notesMasterIdLst>
    <p:notesMasterId r:id="rId17"/>
  </p:notesMasterIdLst>
  <p:handoutMasterIdLst>
    <p:handoutMasterId r:id="rId18"/>
  </p:handoutMasterIdLst>
  <p:sldIdLst>
    <p:sldId id="465" r:id="rId5"/>
    <p:sldId id="521" r:id="rId6"/>
    <p:sldId id="525" r:id="rId7"/>
    <p:sldId id="526" r:id="rId8"/>
    <p:sldId id="527" r:id="rId9"/>
    <p:sldId id="528" r:id="rId10"/>
    <p:sldId id="529" r:id="rId11"/>
    <p:sldId id="530" r:id="rId12"/>
    <p:sldId id="531" r:id="rId13"/>
    <p:sldId id="532" r:id="rId14"/>
    <p:sldId id="533" r:id="rId15"/>
    <p:sldId id="348" r:id="rId16"/>
  </p:sldIdLst>
  <p:sldSz cx="12192000" cy="6858000"/>
  <p:notesSz cx="6808788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DD75"/>
    <a:srgbClr val="FFFFFF"/>
    <a:srgbClr val="EBEF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5758FB7-9AC5-4552-8A53-C91805E547FA}" styleName="ลักษณะชุดรูปแบบ 1 - เน้น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ลักษณะสีปานกลาง 4 - เน้น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ไม่มีลักษณะ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27" autoAdjust="0"/>
    <p:restoredTop sz="94660"/>
  </p:normalViewPr>
  <p:slideViewPr>
    <p:cSldViewPr snapToGrid="0">
      <p:cViewPr>
        <p:scale>
          <a:sx n="94" d="100"/>
          <a:sy n="94" d="100"/>
        </p:scale>
        <p:origin x="-612" y="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0475" cy="498693"/>
          </a:xfrm>
          <a:prstGeom prst="rect">
            <a:avLst/>
          </a:prstGeom>
        </p:spPr>
        <p:txBody>
          <a:bodyPr vert="horz" lIns="91549" tIns="45774" rIns="91549" bIns="45774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8" y="1"/>
            <a:ext cx="2950475" cy="498693"/>
          </a:xfrm>
          <a:prstGeom prst="rect">
            <a:avLst/>
          </a:prstGeom>
        </p:spPr>
        <p:txBody>
          <a:bodyPr vert="horz" lIns="91549" tIns="45774" rIns="91549" bIns="45774" rtlCol="0"/>
          <a:lstStyle>
            <a:lvl1pPr algn="r">
              <a:defRPr sz="1200"/>
            </a:lvl1pPr>
          </a:lstStyle>
          <a:p>
            <a:fld id="{AD342572-C6A9-46C2-AE1B-9593269C1514}" type="datetimeFigureOut">
              <a:rPr lang="th-TH" smtClean="0"/>
              <a:pPr/>
              <a:t>12/11/65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0646"/>
            <a:ext cx="2950475" cy="498692"/>
          </a:xfrm>
          <a:prstGeom prst="rect">
            <a:avLst/>
          </a:prstGeom>
        </p:spPr>
        <p:txBody>
          <a:bodyPr vert="horz" lIns="91549" tIns="45774" rIns="91549" bIns="45774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8" y="9440646"/>
            <a:ext cx="2950475" cy="498692"/>
          </a:xfrm>
          <a:prstGeom prst="rect">
            <a:avLst/>
          </a:prstGeom>
        </p:spPr>
        <p:txBody>
          <a:bodyPr vert="horz" lIns="91549" tIns="45774" rIns="91549" bIns="45774" rtlCol="0" anchor="b"/>
          <a:lstStyle>
            <a:lvl1pPr algn="r">
              <a:defRPr sz="1200"/>
            </a:lvl1pPr>
          </a:lstStyle>
          <a:p>
            <a:fld id="{7E343465-C8D2-4D79-831A-CCC4F0DC37F5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09415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1217" cy="499033"/>
          </a:xfrm>
          <a:prstGeom prst="rect">
            <a:avLst/>
          </a:prstGeom>
        </p:spPr>
        <p:txBody>
          <a:bodyPr vert="horz" lIns="91549" tIns="45774" rIns="91549" bIns="45774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982" y="1"/>
            <a:ext cx="2951217" cy="499033"/>
          </a:xfrm>
          <a:prstGeom prst="rect">
            <a:avLst/>
          </a:prstGeom>
        </p:spPr>
        <p:txBody>
          <a:bodyPr vert="horz" lIns="91549" tIns="45774" rIns="91549" bIns="45774" rtlCol="0"/>
          <a:lstStyle>
            <a:lvl1pPr algn="r">
              <a:defRPr sz="1200"/>
            </a:lvl1pPr>
          </a:lstStyle>
          <a:p>
            <a:fld id="{8D9EE833-8223-4FA1-A70D-87C76C3E0BA0}" type="datetimeFigureOut">
              <a:rPr lang="th-TH" smtClean="0"/>
              <a:pPr/>
              <a:t>12/11/65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49" tIns="45774" rIns="91549" bIns="45774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3725"/>
            <a:ext cx="5447666" cy="3912800"/>
          </a:xfrm>
          <a:prstGeom prst="rect">
            <a:avLst/>
          </a:prstGeom>
        </p:spPr>
        <p:txBody>
          <a:bodyPr vert="horz" lIns="91549" tIns="45774" rIns="91549" bIns="4577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306"/>
            <a:ext cx="2951217" cy="499033"/>
          </a:xfrm>
          <a:prstGeom prst="rect">
            <a:avLst/>
          </a:prstGeom>
        </p:spPr>
        <p:txBody>
          <a:bodyPr vert="horz" lIns="91549" tIns="45774" rIns="91549" bIns="45774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982" y="9440306"/>
            <a:ext cx="2951217" cy="499033"/>
          </a:xfrm>
          <a:prstGeom prst="rect">
            <a:avLst/>
          </a:prstGeom>
        </p:spPr>
        <p:txBody>
          <a:bodyPr vert="horz" lIns="91549" tIns="45774" rIns="91549" bIns="45774" rtlCol="0" anchor="b"/>
          <a:lstStyle>
            <a:lvl1pPr algn="r">
              <a:defRPr sz="1200"/>
            </a:lvl1pPr>
          </a:lstStyle>
          <a:p>
            <a:fld id="{C8761042-6EEE-4B19-9756-D04D851B09ED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0311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F1899-D5F2-48CE-8D96-08798C5A9B02}" type="slidenum">
              <a:rPr lang="th-TH" smtClean="0"/>
              <a:pPr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604347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17963-8DA1-4B7A-965D-7D3D5B6DFD6E}" type="slidenum">
              <a:rPr lang="th-TH" smtClean="0">
                <a:solidFill>
                  <a:prstClr val="black"/>
                </a:solidFill>
              </a:rPr>
              <a:pPr/>
              <a:t>11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915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17963-8DA1-4B7A-965D-7D3D5B6DFD6E}" type="slidenum">
              <a:rPr lang="th-TH" smtClean="0">
                <a:solidFill>
                  <a:prstClr val="black"/>
                </a:solidFill>
              </a:rPr>
              <a:pPr/>
              <a:t>3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61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17963-8DA1-4B7A-965D-7D3D5B6DFD6E}" type="slidenum">
              <a:rPr lang="th-TH" smtClean="0">
                <a:solidFill>
                  <a:prstClr val="black"/>
                </a:solidFill>
              </a:rPr>
              <a:pPr/>
              <a:t>4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61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17963-8DA1-4B7A-965D-7D3D5B6DFD6E}" type="slidenum">
              <a:rPr lang="th-TH" smtClean="0">
                <a:solidFill>
                  <a:prstClr val="black"/>
                </a:solidFill>
              </a:rPr>
              <a:pPr/>
              <a:t>5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61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17963-8DA1-4B7A-965D-7D3D5B6DFD6E}" type="slidenum">
              <a:rPr lang="th-TH" smtClean="0">
                <a:solidFill>
                  <a:prstClr val="black"/>
                </a:solidFill>
              </a:rPr>
              <a:pPr/>
              <a:t>6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61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17963-8DA1-4B7A-965D-7D3D5B6DFD6E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0235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17963-8DA1-4B7A-965D-7D3D5B6DFD6E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6915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17963-8DA1-4B7A-965D-7D3D5B6DFD6E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6915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17963-8DA1-4B7A-965D-7D3D5B6DFD6E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6915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6788-D423-4D3E-9C95-A26E0B5C4546}" type="datetimeFigureOut">
              <a:rPr lang="th-TH" smtClean="0"/>
              <a:pPr/>
              <a:t>12/11/65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2141-902D-4375-96DC-FFD7EC862D4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6788-D423-4D3E-9C95-A26E0B5C4546}" type="datetimeFigureOut">
              <a:rPr lang="th-TH" smtClean="0"/>
              <a:pPr/>
              <a:t>12/11/65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2141-902D-4375-96DC-FFD7EC862D4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6788-D423-4D3E-9C95-A26E0B5C4546}" type="datetimeFigureOut">
              <a:rPr lang="th-TH" smtClean="0"/>
              <a:pPr/>
              <a:t>12/11/65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2141-902D-4375-96DC-FFD7EC862D4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010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308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384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828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495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433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722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025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9292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3643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7730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3826-80DF-45D1-8B5C-79722BB693D9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12/11/65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C71F-A1B5-436E-9D86-2EF5F3D7736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25372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FCAF-0BFD-4F6F-9F19-A0D0E73021DA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12/11/65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C71F-A1B5-436E-9D86-2EF5F3D7736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4965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94FB-3D05-47AA-B503-8B8D67FEDFB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12/11/65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C71F-A1B5-436E-9D86-2EF5F3D7736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558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0570-5879-449E-A27E-ABB5F21BF93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12/11/65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C71F-A1B5-436E-9D86-2EF5F3D7736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4002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1197-C7E2-4BE7-9FF9-83005FDA62A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12/11/65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C71F-A1B5-436E-9D86-2EF5F3D7736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6404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49C0-ED43-4872-A7B7-BDF45CC8526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12/11/65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C71F-A1B5-436E-9D86-2EF5F3D7736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8868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EC9B7-AC5F-438C-9ED5-C0FCFEC0505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12/11/65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C71F-A1B5-436E-9D86-2EF5F3D7736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719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6788-D423-4D3E-9C95-A26E0B5C4546}" type="datetimeFigureOut">
              <a:rPr lang="th-TH" smtClean="0"/>
              <a:pPr/>
              <a:t>12/11/65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2141-902D-4375-96DC-FFD7EC862D4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3D273-0A4F-44A1-BFF9-104267B2A979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12/11/65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C71F-A1B5-436E-9D86-2EF5F3D7736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6907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3CBBF-73CA-4B19-BD87-56564E679B6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12/11/65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C71F-A1B5-436E-9D86-2EF5F3D7736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6526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D084E-C698-4E0B-8EA8-B747012C7A02}" type="datetime1">
              <a:rPr lang="th-TH" smtClean="0">
                <a:solidFill>
                  <a:srgbClr val="146194">
                    <a:lumMod val="50000"/>
                  </a:srgbClr>
                </a:solidFill>
              </a:rPr>
              <a:pPr/>
              <a:t>12/11/65</a:t>
            </a:fld>
            <a:endParaRPr lang="th-TH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C71F-A1B5-436E-9D86-2EF5F3D77364}" type="slidenum">
              <a:rPr lang="th-TH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th-TH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668498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D084E-C698-4E0B-8EA8-B747012C7A02}" type="datetime1">
              <a:rPr lang="th-TH" smtClean="0">
                <a:solidFill>
                  <a:srgbClr val="146194">
                    <a:lumMod val="50000"/>
                  </a:srgbClr>
                </a:solidFill>
              </a:rPr>
              <a:pPr/>
              <a:t>12/11/65</a:t>
            </a:fld>
            <a:endParaRPr lang="th-TH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C71F-A1B5-436E-9D86-2EF5F3D77364}" type="slidenum">
              <a:rPr lang="th-TH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th-TH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196099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D084E-C698-4E0B-8EA8-B747012C7A02}" type="datetime1">
              <a:rPr lang="th-TH" smtClean="0">
                <a:solidFill>
                  <a:srgbClr val="146194">
                    <a:lumMod val="50000"/>
                  </a:srgbClr>
                </a:solidFill>
              </a:rPr>
              <a:pPr/>
              <a:t>12/11/65</a:t>
            </a:fld>
            <a:endParaRPr lang="th-TH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C71F-A1B5-436E-9D86-2EF5F3D77364}" type="slidenum">
              <a:rPr lang="th-TH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th-TH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0659237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D084E-C698-4E0B-8EA8-B747012C7A02}" type="datetime1">
              <a:rPr lang="th-TH" smtClean="0">
                <a:solidFill>
                  <a:srgbClr val="146194">
                    <a:lumMod val="50000"/>
                  </a:srgbClr>
                </a:solidFill>
              </a:rPr>
              <a:pPr/>
              <a:t>12/11/65</a:t>
            </a:fld>
            <a:endParaRPr lang="th-TH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C71F-A1B5-436E-9D86-2EF5F3D77364}" type="slidenum">
              <a:rPr lang="th-TH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th-TH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152557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D084E-C698-4E0B-8EA8-B747012C7A02}" type="datetime1">
              <a:rPr lang="th-TH" smtClean="0">
                <a:solidFill>
                  <a:srgbClr val="146194">
                    <a:lumMod val="50000"/>
                  </a:srgbClr>
                </a:solidFill>
              </a:rPr>
              <a:pPr/>
              <a:t>12/11/65</a:t>
            </a:fld>
            <a:endParaRPr lang="th-TH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C71F-A1B5-436E-9D86-2EF5F3D77364}" type="slidenum">
              <a:rPr lang="th-TH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th-TH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5112378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D084E-C698-4E0B-8EA8-B747012C7A02}" type="datetime1">
              <a:rPr lang="th-TH" smtClean="0">
                <a:solidFill>
                  <a:srgbClr val="146194">
                    <a:lumMod val="50000"/>
                  </a:srgbClr>
                </a:solidFill>
              </a:rPr>
              <a:pPr/>
              <a:t>12/11/65</a:t>
            </a:fld>
            <a:endParaRPr lang="th-TH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C71F-A1B5-436E-9D86-2EF5F3D77364}" type="slidenum">
              <a:rPr lang="th-TH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th-TH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694852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C15F-79C5-474A-A448-2882EAB3E24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12/11/65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C71F-A1B5-436E-9D86-2EF5F3D7736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8777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2C7D4-98A4-492F-8EB1-74CEE3B5EDA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12/11/65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C71F-A1B5-436E-9D86-2EF5F3D7736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980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6788-D423-4D3E-9C95-A26E0B5C4546}" type="datetimeFigureOut">
              <a:rPr lang="th-TH" smtClean="0"/>
              <a:pPr/>
              <a:t>12/11/65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2141-902D-4375-96DC-FFD7EC862D4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3826-80DF-45D1-8B5C-79722BB693D9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12/11/65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C71F-A1B5-436E-9D86-2EF5F3D7736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23905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FCAF-0BFD-4F6F-9F19-A0D0E73021DA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12/11/65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C71F-A1B5-436E-9D86-2EF5F3D7736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8075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94FB-3D05-47AA-B503-8B8D67FEDFB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12/11/65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C71F-A1B5-436E-9D86-2EF5F3D7736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2116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0570-5879-449E-A27E-ABB5F21BF93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12/11/65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C71F-A1B5-436E-9D86-2EF5F3D7736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460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1197-C7E2-4BE7-9FF9-83005FDA62A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12/11/65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C71F-A1B5-436E-9D86-2EF5F3D7736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0071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49C0-ED43-4872-A7B7-BDF45CC8526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12/11/65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C71F-A1B5-436E-9D86-2EF5F3D7736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9139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EC9B7-AC5F-438C-9ED5-C0FCFEC0505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12/11/65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C71F-A1B5-436E-9D86-2EF5F3D7736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0587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3D273-0A4F-44A1-BFF9-104267B2A979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12/11/65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C71F-A1B5-436E-9D86-2EF5F3D7736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4094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3CBBF-73CA-4B19-BD87-56564E679B6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12/11/65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C71F-A1B5-436E-9D86-2EF5F3D7736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9777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D084E-C698-4E0B-8EA8-B747012C7A02}" type="datetime1">
              <a:rPr lang="th-TH" smtClean="0">
                <a:solidFill>
                  <a:srgbClr val="146194">
                    <a:lumMod val="50000"/>
                  </a:srgbClr>
                </a:solidFill>
              </a:rPr>
              <a:pPr/>
              <a:t>12/11/65</a:t>
            </a:fld>
            <a:endParaRPr lang="th-TH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C71F-A1B5-436E-9D86-2EF5F3D77364}" type="slidenum">
              <a:rPr lang="th-TH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th-TH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79086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6788-D423-4D3E-9C95-A26E0B5C4546}" type="datetimeFigureOut">
              <a:rPr lang="th-TH" smtClean="0"/>
              <a:pPr/>
              <a:t>12/11/65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2141-902D-4375-96DC-FFD7EC862D4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D084E-C698-4E0B-8EA8-B747012C7A02}" type="datetime1">
              <a:rPr lang="th-TH" smtClean="0">
                <a:solidFill>
                  <a:srgbClr val="146194">
                    <a:lumMod val="50000"/>
                  </a:srgbClr>
                </a:solidFill>
              </a:rPr>
              <a:pPr/>
              <a:t>12/11/65</a:t>
            </a:fld>
            <a:endParaRPr lang="th-TH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C71F-A1B5-436E-9D86-2EF5F3D77364}" type="slidenum">
              <a:rPr lang="th-TH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th-TH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388305"/>
      </p:ext>
    </p:extLst>
  </p:cSld>
  <p:clrMapOvr>
    <a:masterClrMapping/>
  </p:clrMapOvr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D084E-C698-4E0B-8EA8-B747012C7A02}" type="datetime1">
              <a:rPr lang="th-TH" smtClean="0">
                <a:solidFill>
                  <a:srgbClr val="146194">
                    <a:lumMod val="50000"/>
                  </a:srgbClr>
                </a:solidFill>
              </a:rPr>
              <a:pPr/>
              <a:t>12/11/65</a:t>
            </a:fld>
            <a:endParaRPr lang="th-TH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C71F-A1B5-436E-9D86-2EF5F3D77364}" type="slidenum">
              <a:rPr lang="th-TH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th-TH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278042"/>
      </p:ext>
    </p:extLst>
  </p:cSld>
  <p:clrMapOvr>
    <a:masterClrMapping/>
  </p:clrMapOvr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D084E-C698-4E0B-8EA8-B747012C7A02}" type="datetime1">
              <a:rPr lang="th-TH" smtClean="0">
                <a:solidFill>
                  <a:srgbClr val="146194">
                    <a:lumMod val="50000"/>
                  </a:srgbClr>
                </a:solidFill>
              </a:rPr>
              <a:pPr/>
              <a:t>12/11/65</a:t>
            </a:fld>
            <a:endParaRPr lang="th-TH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C71F-A1B5-436E-9D86-2EF5F3D77364}" type="slidenum">
              <a:rPr lang="th-TH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th-TH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683749"/>
      </p:ext>
    </p:extLst>
  </p:cSld>
  <p:clrMapOvr>
    <a:masterClrMapping/>
  </p:clrMapOvr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D084E-C698-4E0B-8EA8-B747012C7A02}" type="datetime1">
              <a:rPr lang="th-TH" smtClean="0">
                <a:solidFill>
                  <a:srgbClr val="146194">
                    <a:lumMod val="50000"/>
                  </a:srgbClr>
                </a:solidFill>
              </a:rPr>
              <a:pPr/>
              <a:t>12/11/65</a:t>
            </a:fld>
            <a:endParaRPr lang="th-TH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C71F-A1B5-436E-9D86-2EF5F3D77364}" type="slidenum">
              <a:rPr lang="th-TH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th-TH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9589524"/>
      </p:ext>
    </p:extLst>
  </p:cSld>
  <p:clrMapOvr>
    <a:masterClrMapping/>
  </p:clrMapOvr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D084E-C698-4E0B-8EA8-B747012C7A02}" type="datetime1">
              <a:rPr lang="th-TH" smtClean="0">
                <a:solidFill>
                  <a:srgbClr val="146194">
                    <a:lumMod val="50000"/>
                  </a:srgbClr>
                </a:solidFill>
              </a:rPr>
              <a:pPr/>
              <a:t>12/11/65</a:t>
            </a:fld>
            <a:endParaRPr lang="th-TH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C71F-A1B5-436E-9D86-2EF5F3D77364}" type="slidenum">
              <a:rPr lang="th-TH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th-TH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386739"/>
      </p:ext>
    </p:extLst>
  </p:cSld>
  <p:clrMapOvr>
    <a:masterClrMapping/>
  </p:clrMapOvr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C15F-79C5-474A-A448-2882EAB3E24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12/11/65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C71F-A1B5-436E-9D86-2EF5F3D7736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8812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2C7D4-98A4-492F-8EB1-74CEE3B5EDA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12/11/65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C71F-A1B5-436E-9D86-2EF5F3D77364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807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6788-D423-4D3E-9C95-A26E0B5C4546}" type="datetimeFigureOut">
              <a:rPr lang="th-TH" smtClean="0"/>
              <a:pPr/>
              <a:t>12/11/65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2141-902D-4375-96DC-FFD7EC862D4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6788-D423-4D3E-9C95-A26E0B5C4546}" type="datetimeFigureOut">
              <a:rPr lang="th-TH" smtClean="0"/>
              <a:pPr/>
              <a:t>12/11/65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2141-902D-4375-96DC-FFD7EC862D4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6788-D423-4D3E-9C95-A26E0B5C4546}" type="datetimeFigureOut">
              <a:rPr lang="th-TH" smtClean="0"/>
              <a:pPr/>
              <a:t>12/11/65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2141-902D-4375-96DC-FFD7EC862D4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6788-D423-4D3E-9C95-A26E0B5C4546}" type="datetimeFigureOut">
              <a:rPr lang="th-TH" smtClean="0"/>
              <a:pPr/>
              <a:t>12/11/65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2141-902D-4375-96DC-FFD7EC862D4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66788-D423-4D3E-9C95-A26E0B5C4546}" type="datetimeFigureOut">
              <a:rPr lang="th-TH" smtClean="0"/>
              <a:pPr/>
              <a:t>12/11/65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F2141-902D-4375-96DC-FFD7EC862D4C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latinLnBrk="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latinLnBrk="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latinLnBrk="1"/>
            <a:fld id="{3A2F0832-F084-422D-97D1-AF848F4F2C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 latinLnBrk="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4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C4D084E-C698-4E0B-8EA8-B747012C7A02}" type="datetime1">
              <a:rPr lang="th-TH" smtClean="0">
                <a:solidFill>
                  <a:srgbClr val="146194">
                    <a:lumMod val="50000"/>
                  </a:srgbClr>
                </a:solidFill>
              </a:rPr>
              <a:pPr/>
              <a:t>12/11/65</a:t>
            </a:fld>
            <a:endParaRPr lang="th-TH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th-TH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773C71F-A1B5-436E-9D86-2EF5F3D77364}" type="slidenum">
              <a:rPr lang="th-TH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th-TH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3853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  <p:sldLayoutId id="2147483863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C4D084E-C698-4E0B-8EA8-B747012C7A02}" type="datetime1">
              <a:rPr lang="th-TH" smtClean="0">
                <a:solidFill>
                  <a:srgbClr val="146194">
                    <a:lumMod val="50000"/>
                  </a:srgbClr>
                </a:solidFill>
              </a:rPr>
              <a:pPr/>
              <a:t>12/11/65</a:t>
            </a:fld>
            <a:endParaRPr lang="th-TH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th-TH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773C71F-A1B5-436E-9D86-2EF5F3D77364}" type="slidenum">
              <a:rPr lang="th-TH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th-TH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0536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  <p:sldLayoutId id="2147483881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7.png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4.png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รูปแบบอิสระ 27"/>
          <p:cNvSpPr/>
          <p:nvPr/>
        </p:nvSpPr>
        <p:spPr>
          <a:xfrm rot="13997609" flipV="1">
            <a:off x="851110" y="-2033370"/>
            <a:ext cx="4484969" cy="7627413"/>
          </a:xfrm>
          <a:custGeom>
            <a:avLst/>
            <a:gdLst>
              <a:gd name="connsiteX0" fmla="*/ 4484969 w 4484969"/>
              <a:gd name="connsiteY0" fmla="*/ 6015618 h 7627413"/>
              <a:gd name="connsiteX1" fmla="*/ 0 w 4484969"/>
              <a:gd name="connsiteY1" fmla="*/ 0 h 7627413"/>
              <a:gd name="connsiteX2" fmla="*/ 1 w 4484969"/>
              <a:gd name="connsiteY2" fmla="*/ 4511485 h 7627413"/>
              <a:gd name="connsiteX3" fmla="*/ 2323093 w 4484969"/>
              <a:gd name="connsiteY3" fmla="*/ 7627413 h 7627413"/>
              <a:gd name="connsiteX4" fmla="*/ 4484969 w 4484969"/>
              <a:gd name="connsiteY4" fmla="*/ 6015618 h 76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4969" h="7627413">
                <a:moveTo>
                  <a:pt x="4484969" y="6015618"/>
                </a:moveTo>
                <a:lnTo>
                  <a:pt x="0" y="0"/>
                </a:lnTo>
                <a:lnTo>
                  <a:pt x="1" y="4511485"/>
                </a:lnTo>
                <a:lnTo>
                  <a:pt x="2323093" y="7627413"/>
                </a:lnTo>
                <a:lnTo>
                  <a:pt x="4484969" y="601561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รูปแบบอิสระ 24"/>
          <p:cNvSpPr/>
          <p:nvPr/>
        </p:nvSpPr>
        <p:spPr>
          <a:xfrm rot="13997609" flipV="1">
            <a:off x="7510184" y="3905323"/>
            <a:ext cx="15450" cy="32240"/>
          </a:xfrm>
          <a:custGeom>
            <a:avLst/>
            <a:gdLst>
              <a:gd name="connsiteX0" fmla="*/ 15450 w 15450"/>
              <a:gd name="connsiteY0" fmla="*/ 0 h 32240"/>
              <a:gd name="connsiteX1" fmla="*/ 0 w 15450"/>
              <a:gd name="connsiteY1" fmla="*/ 11518 h 32240"/>
              <a:gd name="connsiteX2" fmla="*/ 15450 w 15450"/>
              <a:gd name="connsiteY2" fmla="*/ 32240 h 32240"/>
              <a:gd name="connsiteX3" fmla="*/ 15450 w 15450"/>
              <a:gd name="connsiteY3" fmla="*/ 0 h 3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50" h="32240">
                <a:moveTo>
                  <a:pt x="15450" y="0"/>
                </a:moveTo>
                <a:lnTo>
                  <a:pt x="0" y="11518"/>
                </a:lnTo>
                <a:lnTo>
                  <a:pt x="15450" y="32240"/>
                </a:lnTo>
                <a:lnTo>
                  <a:pt x="1545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รูปแบบอิสระ 32"/>
          <p:cNvSpPr/>
          <p:nvPr/>
        </p:nvSpPr>
        <p:spPr>
          <a:xfrm rot="13997609" flipV="1">
            <a:off x="9868585" y="3473121"/>
            <a:ext cx="2259454" cy="4572142"/>
          </a:xfrm>
          <a:custGeom>
            <a:avLst/>
            <a:gdLst>
              <a:gd name="connsiteX0" fmla="*/ 2259454 w 2259454"/>
              <a:gd name="connsiteY0" fmla="*/ 257215 h 4572142"/>
              <a:gd name="connsiteX1" fmla="*/ 2067686 w 2259454"/>
              <a:gd name="connsiteY1" fmla="*/ 0 h 4572142"/>
              <a:gd name="connsiteX2" fmla="*/ 0 w 2259454"/>
              <a:gd name="connsiteY2" fmla="*/ 1541572 h 4572142"/>
              <a:gd name="connsiteX3" fmla="*/ 2259454 w 2259454"/>
              <a:gd name="connsiteY3" fmla="*/ 4572142 h 4572142"/>
              <a:gd name="connsiteX4" fmla="*/ 2259454 w 2259454"/>
              <a:gd name="connsiteY4" fmla="*/ 257215 h 4572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9454" h="4572142">
                <a:moveTo>
                  <a:pt x="2259454" y="257215"/>
                </a:moveTo>
                <a:lnTo>
                  <a:pt x="2067686" y="0"/>
                </a:lnTo>
                <a:lnTo>
                  <a:pt x="0" y="1541572"/>
                </a:lnTo>
                <a:lnTo>
                  <a:pt x="2259454" y="4572142"/>
                </a:lnTo>
                <a:lnTo>
                  <a:pt x="2259454" y="257215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รูปแบบอิสระ 31"/>
          <p:cNvSpPr/>
          <p:nvPr/>
        </p:nvSpPr>
        <p:spPr>
          <a:xfrm rot="13997609" flipV="1">
            <a:off x="8362236" y="5966597"/>
            <a:ext cx="20447" cy="9798"/>
          </a:xfrm>
          <a:custGeom>
            <a:avLst/>
            <a:gdLst>
              <a:gd name="connsiteX0" fmla="*/ 20447 w 20447"/>
              <a:gd name="connsiteY0" fmla="*/ 0 h 9798"/>
              <a:gd name="connsiteX1" fmla="*/ 0 w 20447"/>
              <a:gd name="connsiteY1" fmla="*/ 0 h 9798"/>
              <a:gd name="connsiteX2" fmla="*/ 7305 w 20447"/>
              <a:gd name="connsiteY2" fmla="*/ 9798 h 9798"/>
              <a:gd name="connsiteX3" fmla="*/ 20447 w 20447"/>
              <a:gd name="connsiteY3" fmla="*/ 0 h 9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47" h="9798">
                <a:moveTo>
                  <a:pt x="20447" y="0"/>
                </a:moveTo>
                <a:lnTo>
                  <a:pt x="0" y="0"/>
                </a:lnTo>
                <a:lnTo>
                  <a:pt x="7305" y="9798"/>
                </a:lnTo>
                <a:lnTo>
                  <a:pt x="20447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รูปแบบอิสระ 30"/>
          <p:cNvSpPr/>
          <p:nvPr/>
        </p:nvSpPr>
        <p:spPr>
          <a:xfrm rot="13997609" flipV="1">
            <a:off x="8388403" y="5964997"/>
            <a:ext cx="17548" cy="23537"/>
          </a:xfrm>
          <a:custGeom>
            <a:avLst/>
            <a:gdLst>
              <a:gd name="connsiteX0" fmla="*/ 17548 w 17548"/>
              <a:gd name="connsiteY0" fmla="*/ 23537 h 23537"/>
              <a:gd name="connsiteX1" fmla="*/ 0 w 17548"/>
              <a:gd name="connsiteY1" fmla="*/ 0 h 23537"/>
              <a:gd name="connsiteX2" fmla="*/ 0 w 17548"/>
              <a:gd name="connsiteY2" fmla="*/ 23536 h 23537"/>
              <a:gd name="connsiteX3" fmla="*/ 17548 w 17548"/>
              <a:gd name="connsiteY3" fmla="*/ 23537 h 23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48" h="23537">
                <a:moveTo>
                  <a:pt x="17548" y="23537"/>
                </a:moveTo>
                <a:lnTo>
                  <a:pt x="0" y="0"/>
                </a:lnTo>
                <a:lnTo>
                  <a:pt x="0" y="23536"/>
                </a:lnTo>
                <a:lnTo>
                  <a:pt x="17548" y="23537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สี่เหลี่ยมผืนผ้า 9"/>
          <p:cNvSpPr/>
          <p:nvPr/>
        </p:nvSpPr>
        <p:spPr>
          <a:xfrm rot="13997609" flipV="1">
            <a:off x="7535950" y="3591281"/>
            <a:ext cx="2160000" cy="218068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7113" b="-83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รูปภาพ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600" y="0"/>
            <a:ext cx="2215385" cy="2147652"/>
          </a:xfrm>
          <a:prstGeom prst="rect">
            <a:avLst/>
          </a:prstGeom>
        </p:spPr>
      </p:pic>
      <p:pic>
        <p:nvPicPr>
          <p:cNvPr id="1026" name="Picture 2" descr="อะโวคาโด ผลไม้ อวัยวะ - ภาพฟรีบน Pixabay">
            <a:extLst>
              <a:ext uri="{FF2B5EF4-FFF2-40B4-BE49-F238E27FC236}">
                <a16:creationId xmlns:a16="http://schemas.microsoft.com/office/drawing/2014/main" xmlns="" id="{98A65395-954F-03D5-DD20-4ED5C4BB1A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2" r="16682"/>
          <a:stretch/>
        </p:blipFill>
        <p:spPr bwMode="auto">
          <a:xfrm rot="499116">
            <a:off x="5748677" y="1352156"/>
            <a:ext cx="3045701" cy="3045701"/>
          </a:xfrm>
          <a:prstGeom prst="diamon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สี่เหลี่ยมผืนผ้า 37"/>
          <p:cNvSpPr/>
          <p:nvPr/>
        </p:nvSpPr>
        <p:spPr>
          <a:xfrm>
            <a:off x="-675341" y="1606017"/>
            <a:ext cx="69976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แนวทางการดำเนินงาน</a:t>
            </a:r>
          </a:p>
          <a:p>
            <a:pPr algn="ctr"/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โครงการต้นกล้าสานฝัน...ปันรักสู่ลูกหลาน</a:t>
            </a:r>
            <a:b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en-US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สี่เหลี่ยมผืนผ้า 38"/>
          <p:cNvSpPr/>
          <p:nvPr/>
        </p:nvSpPr>
        <p:spPr>
          <a:xfrm>
            <a:off x="0" y="5282138"/>
            <a:ext cx="55637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8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วันจันทร์ที่ 14 พฤศจิกายน 2565</a:t>
            </a:r>
            <a:endParaRPr lang="th-TH" sz="2800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8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ณ </a:t>
            </a:r>
            <a:r>
              <a:rPr lang="th-TH" sz="2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ห้องประชุม 4/2 กรมส่งเสริม</a:t>
            </a:r>
            <a:r>
              <a:rPr lang="th-TH" sz="28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การเกษตร</a:t>
            </a:r>
          </a:p>
          <a:p>
            <a:pPr algn="ctr"/>
            <a:r>
              <a:rPr lang="th-TH" sz="28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กองขยายพันธุ์พืช</a:t>
            </a:r>
            <a:endParaRPr lang="th-TH" sz="2800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20208" t="17358" r="-1" b="24527"/>
          <a:stretch/>
        </p:blipFill>
        <p:spPr>
          <a:xfrm rot="19391951">
            <a:off x="4400546" y="3136626"/>
            <a:ext cx="2183979" cy="21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084082"/>
      </p:ext>
    </p:extLst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: มุมมน 6"/>
          <p:cNvSpPr/>
          <p:nvPr/>
        </p:nvSpPr>
        <p:spPr>
          <a:xfrm>
            <a:off x="4770120" y="227971"/>
            <a:ext cx="6842760" cy="768641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ln w="0"/>
                <a:solidFill>
                  <a:srgbClr val="5B9BD5">
                    <a:lumMod val="20000"/>
                    <a:lumOff val="80000"/>
                  </a:srgb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sz="400" dirty="0">
              <a:solidFill>
                <a:srgbClr val="5B9BD5">
                  <a:lumMod val="20000"/>
                  <a:lumOff val="80000"/>
                </a:srgb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C71F-A1B5-436E-9D86-2EF5F3D77364}" type="slidenum">
              <a:rPr lang="th-TH" smtClean="0"/>
              <a:pPr/>
              <a:t>10</a:t>
            </a:fld>
            <a:endParaRPr lang="th-TH"/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4806339" y="87596"/>
            <a:ext cx="6770322" cy="9337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โครงการ“ต้นกล้าสานฝันปันรัก...สู่ลูกหลาน”</a:t>
            </a:r>
            <a:endParaRPr lang="th-TH" sz="3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429369" y="1013252"/>
            <a:ext cx="2425591" cy="715089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3600" b="1" u="sng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ตัวชี้วัดโครงการ</a:t>
            </a:r>
            <a:endParaRPr lang="th-TH" sz="36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96" y="1993474"/>
            <a:ext cx="9784924" cy="3391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xmlns="" id="{E8E64E34-B309-4AA8-2F10-C73A9FB75E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9167" l="3056" r="98056">
                        <a14:foregroundMark x1="32500" y1="49444" x2="69444" y2="93056"/>
                        <a14:foregroundMark x1="69444" y1="93056" x2="74167" y2="96667"/>
                        <a14:foregroundMark x1="11111" y1="49167" x2="1389" y2="58611"/>
                        <a14:foregroundMark x1="1389" y1="58611" x2="9722" y2="79444"/>
                        <a14:foregroundMark x1="9722" y1="79444" x2="15278" y2="83056"/>
                        <a14:foregroundMark x1="4722" y1="95000" x2="98333" y2="48333"/>
                        <a14:foregroundMark x1="94444" y1="76667" x2="33056" y2="97778"/>
                        <a14:foregroundMark x1="33056" y1="97778" x2="33056" y2="97778"/>
                        <a14:foregroundMark x1="64722" y1="44722" x2="53056" y2="71111"/>
                        <a14:foregroundMark x1="83333" y1="82778" x2="96389" y2="96389"/>
                        <a14:foregroundMark x1="1111" y1="61389" x2="3333" y2="97778"/>
                        <a14:foregroundMark x1="3333" y1="97778" x2="3333" y2="97778"/>
                        <a14:foregroundMark x1="55833" y1="47222" x2="48889" y2="55000"/>
                        <a14:foregroundMark x1="48333" y1="40833" x2="50833" y2="48333"/>
                        <a14:foregroundMark x1="72500" y1="29444" x2="78056" y2="38889"/>
                        <a14:foregroundMark x1="81667" y1="32500" x2="76667" y2="37222"/>
                        <a14:foregroundMark x1="78889" y1="31111" x2="82500" y2="37222"/>
                        <a14:foregroundMark x1="50278" y1="81667" x2="17778" y2="99167"/>
                        <a14:foregroundMark x1="45833" y1="50833" x2="48333" y2="55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780" y="4003040"/>
            <a:ext cx="3830501" cy="2702559"/>
          </a:xfrm>
          <a:prstGeom prst="rect">
            <a:avLst/>
          </a:prstGeom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529" y="87596"/>
            <a:ext cx="1454467" cy="1454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1047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: มุมมน 6"/>
          <p:cNvSpPr/>
          <p:nvPr/>
        </p:nvSpPr>
        <p:spPr>
          <a:xfrm>
            <a:off x="4104640" y="271804"/>
            <a:ext cx="6842760" cy="768641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ln w="0"/>
                <a:solidFill>
                  <a:srgbClr val="5B9BD5">
                    <a:lumMod val="20000"/>
                    <a:lumOff val="80000"/>
                  </a:srgb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sz="400" dirty="0">
              <a:solidFill>
                <a:srgbClr val="5B9BD5">
                  <a:lumMod val="20000"/>
                  <a:lumOff val="80000"/>
                </a:srgb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C71F-A1B5-436E-9D86-2EF5F3D77364}" type="slidenum">
              <a:rPr lang="th-TH" smtClean="0">
                <a:solidFill>
                  <a:srgbClr val="146194">
                    <a:lumMod val="50000"/>
                  </a:srgbClr>
                </a:solidFill>
              </a:rPr>
              <a:pPr/>
              <a:t>11</a:t>
            </a:fld>
            <a:endParaRPr lang="th-TH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4017801" y="114262"/>
            <a:ext cx="6770322" cy="9337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โครงการ“ต้นกล้าสานฝันปันรัก...สู่ลูกหลาน”</a:t>
            </a:r>
            <a:endParaRPr lang="th-TH" sz="3200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348089" y="1021383"/>
            <a:ext cx="3756551" cy="783193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4000" b="1" u="sng" dirty="0" smtClean="0">
                <a:solidFill>
                  <a:srgbClr val="146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หน่วยงานรับผิดชอบ</a:t>
            </a:r>
            <a:endParaRPr lang="th-TH" sz="4000" b="1" dirty="0">
              <a:solidFill>
                <a:srgbClr val="1461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89" y="2143760"/>
            <a:ext cx="8448675" cy="43481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962" y="4608796"/>
            <a:ext cx="2328436" cy="2328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058" y="4298509"/>
            <a:ext cx="2766131" cy="2766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9892" y="-391409"/>
            <a:ext cx="1372552" cy="16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8272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แผนผังลำดับงาน: เทปเจาะรู 1"/>
          <p:cNvSpPr/>
          <p:nvPr/>
        </p:nvSpPr>
        <p:spPr>
          <a:xfrm>
            <a:off x="3800393" y="224590"/>
            <a:ext cx="5297065" cy="2652648"/>
          </a:xfrm>
          <a:prstGeom prst="flowChartPunchedTap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+mj-lt"/>
              </a:rPr>
              <a:t>Thank you</a:t>
            </a:r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413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C71F-A1B5-436E-9D86-2EF5F3D77364}" type="slidenum">
              <a:rPr lang="th-TH" smtClean="0">
                <a:solidFill>
                  <a:srgbClr val="146194">
                    <a:lumMod val="50000"/>
                  </a:srgbClr>
                </a:solidFill>
              </a:rPr>
              <a:pPr/>
              <a:t>3</a:t>
            </a:fld>
            <a:endParaRPr lang="th-TH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xmlns="" id="{D6491C4E-9ED6-DBA3-A66C-864B776892CE}"/>
              </a:ext>
            </a:extLst>
          </p:cNvPr>
          <p:cNvSpPr txBox="1"/>
          <p:nvPr/>
        </p:nvSpPr>
        <p:spPr>
          <a:xfrm>
            <a:off x="790728" y="4228342"/>
            <a:ext cx="10395432" cy="2077164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4400" b="1" u="sng" dirty="0">
                <a:solidFill>
                  <a:srgbClr val="146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4400" b="1" u="sng" dirty="0" smtClean="0">
                <a:solidFill>
                  <a:srgbClr val="146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 วัตถุประสงค์</a:t>
            </a:r>
            <a:r>
              <a:rPr lang="th-TH" sz="3600" b="1" u="sng" dirty="0">
                <a:solidFill>
                  <a:srgbClr val="14619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3600" b="1" u="sng" dirty="0">
                <a:solidFill>
                  <a:srgbClr val="14619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 smtClean="0">
                <a:solidFill>
                  <a:srgbClr val="14619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เพื่อส่งเสริมและสนับสนุนไม้มีค่า ไม้ผล ไม้ยืนต้นเศรษฐกิจและพืชผักพืชอาหาร ให้แก่เกษตรกรทำการเกษตรตามระบบเกษตรกรรมยั่งยืน</a:t>
            </a:r>
            <a:endParaRPr lang="th-TH" sz="105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xmlns="" id="{B6464D1C-33E9-03F4-E026-B493C1A923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190" b="73478" l="17680" r="74539">
                        <a14:foregroundMark x1="40253" y1="30648" x2="51317" y2="40093"/>
                        <a14:foregroundMark x1="49104" y1="30093" x2="53214" y2="39537"/>
                        <a14:foregroundMark x1="49737" y1="36204" x2="49315" y2="72593"/>
                        <a14:foregroundMark x1="49315" y1="72593" x2="51001" y2="72870"/>
                        <a14:foregroundMark x1="53530" y1="37870" x2="59852" y2="34815"/>
                        <a14:foregroundMark x1="48788" y1="38426" x2="40253" y2="34907"/>
                        <a14:foregroundMark x1="40253" y1="34907" x2="39305" y2="3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73" t="6779" r="18354" b="19111"/>
          <a:stretch/>
        </p:blipFill>
        <p:spPr>
          <a:xfrm>
            <a:off x="10593578" y="4611566"/>
            <a:ext cx="1893062" cy="2246434"/>
          </a:xfrm>
          <a:prstGeom prst="rect">
            <a:avLst/>
          </a:prstGeom>
        </p:spPr>
      </p:pic>
      <p:sp>
        <p:nvSpPr>
          <p:cNvPr id="6" name="กล่องข้อความ 2">
            <a:extLst>
              <a:ext uri="{FF2B5EF4-FFF2-40B4-BE49-F238E27FC236}">
                <a16:creationId xmlns:a16="http://schemas.microsoft.com/office/drawing/2014/main" xmlns="" id="{D6491C4E-9ED6-DBA3-A66C-864B776892CE}"/>
              </a:ext>
            </a:extLst>
          </p:cNvPr>
          <p:cNvSpPr txBox="1"/>
          <p:nvPr/>
        </p:nvSpPr>
        <p:spPr>
          <a:xfrm>
            <a:off x="424968" y="174502"/>
            <a:ext cx="11370792" cy="3915966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4400" b="1" u="sng" dirty="0" smtClean="0">
                <a:solidFill>
                  <a:srgbClr val="146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1. ความสำคัญ</a:t>
            </a:r>
            <a:r>
              <a:rPr lang="th-TH" sz="3600" b="1" u="sng" dirty="0">
                <a:solidFill>
                  <a:srgbClr val="14619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3600" b="1" u="sng" dirty="0">
                <a:solidFill>
                  <a:srgbClr val="14619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 smtClean="0">
                <a:solidFill>
                  <a:srgbClr val="14619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กรมส่งเสริมการเกษตรได้จัดทำโครงการ “ต้นกล้าสานฝันปันรัก...สู่ลูกหลาน” เพื่อส่งเสริมให้</a:t>
            </a:r>
            <a:r>
              <a:rPr lang="th-TH" sz="3600" b="1" dirty="0" smtClean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เกษตรกร</a:t>
            </a:r>
            <a:r>
              <a:rPr lang="th-TH" sz="3600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ไม้มีค่า ไม้ผล ไม้ยืนต้นเศรษฐกิจและพืชผักพืช</a:t>
            </a:r>
            <a:r>
              <a:rPr lang="th-TH" sz="3600" b="1" dirty="0" smtClean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อาหาร ตามศักยภาพของพื้นที่เพื่อการออม เป็นการสร้างมูลค่าทางเศรษฐกิจและเพิ่มพื้นที่ป่าของประเทศไทยเป็นหนึ่งในรูปแบบเกษตรกรรม</a:t>
            </a:r>
            <a:r>
              <a:rPr lang="th-TH" sz="3600" b="1" dirty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ยั่งยืน โดยสนับสนุนพันธุ์ไม้มีค่า ไม้ผล ไม้ยืนต้นเศรษฐกิจ และพืชผัก</a:t>
            </a:r>
            <a:r>
              <a:rPr lang="th-TH" sz="3600" b="1" dirty="0" smtClean="0">
                <a:solidFill>
                  <a:schemeClr val="bg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อาหาร</a:t>
            </a:r>
            <a:endParaRPr lang="th-TH" sz="1050" b="1" dirty="0">
              <a:solidFill>
                <a:schemeClr val="bg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47792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C71F-A1B5-436E-9D86-2EF5F3D77364}" type="slidenum">
              <a:rPr lang="th-TH" smtClean="0">
                <a:solidFill>
                  <a:srgbClr val="146194">
                    <a:lumMod val="50000"/>
                  </a:srgbClr>
                </a:solidFill>
              </a:rPr>
              <a:pPr/>
              <a:t>4</a:t>
            </a:fld>
            <a:endParaRPr lang="th-TH">
              <a:solidFill>
                <a:srgbClr val="146194">
                  <a:lumMod val="50000"/>
                </a:srgbClr>
              </a:solidFill>
            </a:endParaRPr>
          </a:p>
        </p:txBody>
      </p:sp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xmlns="" id="{B6464D1C-33E9-03F4-E026-B493C1A923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190" b="73478" l="17680" r="74539">
                        <a14:foregroundMark x1="40253" y1="30648" x2="51317" y2="40093"/>
                        <a14:foregroundMark x1="49104" y1="30093" x2="53214" y2="39537"/>
                        <a14:foregroundMark x1="49737" y1="36204" x2="49315" y2="72593"/>
                        <a14:foregroundMark x1="49315" y1="72593" x2="51001" y2="72870"/>
                        <a14:foregroundMark x1="53530" y1="37870" x2="59852" y2="34815"/>
                        <a14:foregroundMark x1="48788" y1="38426" x2="40253" y2="34907"/>
                        <a14:foregroundMark x1="40253" y1="34907" x2="39305" y2="3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73" t="6779" r="18354" b="19111"/>
          <a:stretch/>
        </p:blipFill>
        <p:spPr>
          <a:xfrm>
            <a:off x="10593578" y="4611566"/>
            <a:ext cx="1893062" cy="2246434"/>
          </a:xfrm>
          <a:prstGeom prst="rect">
            <a:avLst/>
          </a:prstGeom>
        </p:spPr>
      </p:pic>
      <p:sp>
        <p:nvSpPr>
          <p:cNvPr id="6" name="กล่องข้อความ 2">
            <a:extLst>
              <a:ext uri="{FF2B5EF4-FFF2-40B4-BE49-F238E27FC236}">
                <a16:creationId xmlns:a16="http://schemas.microsoft.com/office/drawing/2014/main" xmlns="" id="{D6491C4E-9ED6-DBA3-A66C-864B776892CE}"/>
              </a:ext>
            </a:extLst>
          </p:cNvPr>
          <p:cNvSpPr txBox="1"/>
          <p:nvPr/>
        </p:nvSpPr>
        <p:spPr>
          <a:xfrm>
            <a:off x="5047768" y="174500"/>
            <a:ext cx="2521432" cy="851297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4400" b="1" u="sng" dirty="0" smtClean="0">
                <a:solidFill>
                  <a:srgbClr val="146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3. เป้าหมาย</a:t>
            </a:r>
            <a:endParaRPr lang="th-TH" sz="1050" b="1" dirty="0">
              <a:solidFill>
                <a:srgbClr val="146194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7" b="-1598"/>
          <a:stretch/>
        </p:blipFill>
        <p:spPr bwMode="auto">
          <a:xfrm>
            <a:off x="853440" y="1158240"/>
            <a:ext cx="10139680" cy="55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8538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C71F-A1B5-436E-9D86-2EF5F3D77364}" type="slidenum">
              <a:rPr lang="th-TH" smtClean="0">
                <a:solidFill>
                  <a:srgbClr val="146194">
                    <a:lumMod val="50000"/>
                  </a:srgbClr>
                </a:solidFill>
              </a:rPr>
              <a:pPr/>
              <a:t>5</a:t>
            </a:fld>
            <a:endParaRPr lang="th-TH">
              <a:solidFill>
                <a:srgbClr val="146194">
                  <a:lumMod val="50000"/>
                </a:srgbClr>
              </a:solidFill>
            </a:endParaRPr>
          </a:p>
        </p:txBody>
      </p:sp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xmlns="" id="{B6464D1C-33E9-03F4-E026-B493C1A923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190" b="73478" l="17680" r="74539">
                        <a14:foregroundMark x1="40253" y1="30648" x2="51317" y2="40093"/>
                        <a14:foregroundMark x1="49104" y1="30093" x2="53214" y2="39537"/>
                        <a14:foregroundMark x1="49737" y1="36204" x2="49315" y2="72593"/>
                        <a14:foregroundMark x1="49315" y1="72593" x2="51001" y2="72870"/>
                        <a14:foregroundMark x1="53530" y1="37870" x2="59852" y2="34815"/>
                        <a14:foregroundMark x1="48788" y1="38426" x2="40253" y2="34907"/>
                        <a14:foregroundMark x1="40253" y1="34907" x2="39305" y2="3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73" t="6779" r="18354" b="19111"/>
          <a:stretch/>
        </p:blipFill>
        <p:spPr>
          <a:xfrm>
            <a:off x="10593578" y="4611566"/>
            <a:ext cx="1893062" cy="2246434"/>
          </a:xfrm>
          <a:prstGeom prst="rect">
            <a:avLst/>
          </a:prstGeom>
        </p:spPr>
      </p:pic>
      <p:sp>
        <p:nvSpPr>
          <p:cNvPr id="6" name="กล่องข้อความ 2">
            <a:extLst>
              <a:ext uri="{FF2B5EF4-FFF2-40B4-BE49-F238E27FC236}">
                <a16:creationId xmlns:a16="http://schemas.microsoft.com/office/drawing/2014/main" xmlns="" id="{D6491C4E-9ED6-DBA3-A66C-864B776892CE}"/>
              </a:ext>
            </a:extLst>
          </p:cNvPr>
          <p:cNvSpPr txBox="1"/>
          <p:nvPr/>
        </p:nvSpPr>
        <p:spPr>
          <a:xfrm>
            <a:off x="5047768" y="174500"/>
            <a:ext cx="2521432" cy="851297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4400" b="1" u="sng" dirty="0" smtClean="0">
                <a:solidFill>
                  <a:srgbClr val="146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3. เป้าหมาย</a:t>
            </a:r>
            <a:endParaRPr lang="th-TH" sz="1050" b="1" dirty="0">
              <a:solidFill>
                <a:srgbClr val="146194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24" y="1137920"/>
            <a:ext cx="10132304" cy="5384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3854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C71F-A1B5-436E-9D86-2EF5F3D77364}" type="slidenum">
              <a:rPr lang="th-TH" smtClean="0">
                <a:solidFill>
                  <a:srgbClr val="146194">
                    <a:lumMod val="50000"/>
                  </a:srgbClr>
                </a:solidFill>
              </a:rPr>
              <a:pPr/>
              <a:t>6</a:t>
            </a:fld>
            <a:endParaRPr lang="th-TH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xmlns="" id="{D6491C4E-9ED6-DBA3-A66C-864B776892CE}"/>
              </a:ext>
            </a:extLst>
          </p:cNvPr>
          <p:cNvSpPr txBox="1"/>
          <p:nvPr/>
        </p:nvSpPr>
        <p:spPr>
          <a:xfrm>
            <a:off x="1592317" y="609599"/>
            <a:ext cx="10468304" cy="5754767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3200" b="1" u="sng" dirty="0" smtClean="0">
                <a:solidFill>
                  <a:srgbClr val="146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4. </a:t>
            </a:r>
            <a:r>
              <a:rPr lang="th-TH" sz="3200" b="1" u="sng" dirty="0">
                <a:solidFill>
                  <a:srgbClr val="146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การสนับสนุนต้นพันธุ์</a:t>
            </a:r>
          </a:p>
          <a:p>
            <a:r>
              <a:rPr lang="th-TH" sz="28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4.1 เกษตรกร </a:t>
            </a:r>
            <a:r>
              <a:rPr lang="en-US" sz="2800" b="1" dirty="0" err="1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Zonning</a:t>
            </a:r>
            <a:r>
              <a:rPr lang="en-US" sz="28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จำนวน 1,000 ราย</a:t>
            </a:r>
            <a:r>
              <a:rPr lang="en-US" sz="28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และ </a:t>
            </a:r>
            <a:r>
              <a:rPr lang="th-TH" sz="2800" b="1" dirty="0" err="1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ศพก</a:t>
            </a:r>
            <a:r>
              <a:rPr lang="th-TH" sz="28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.ต้นแบบ 77 แห่ง ได้รับ</a:t>
            </a:r>
            <a:r>
              <a:rPr lang="th-TH" sz="2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การสนับสนุนต้นพันธุ์ จำนวน 200 </a:t>
            </a:r>
            <a:r>
              <a:rPr lang="th-TH" sz="28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ต้น/ราย </a:t>
            </a:r>
            <a:r>
              <a:rPr lang="th-TH" sz="2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ประกอบด้วย</a:t>
            </a:r>
          </a:p>
          <a:p>
            <a:r>
              <a:rPr lang="th-TH" sz="2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sz="28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4.1.1 </a:t>
            </a:r>
            <a:r>
              <a:rPr lang="th-TH" sz="2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ไม้ผล ไม้ยืนต้น พืชผัก และพืชอาหาร จากกรมส่งเสริมการเกษตร จำนวน 100 </a:t>
            </a:r>
            <a:r>
              <a:rPr lang="th-TH" sz="28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ต้น/ราย </a:t>
            </a:r>
            <a:r>
              <a:rPr lang="th-TH" sz="2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จำแนกเป็นพืช 8 ชนิด ดังนี้</a:t>
            </a:r>
          </a:p>
          <a:p>
            <a:r>
              <a:rPr lang="th-TH" sz="2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800" b="1" dirty="0">
                <a:solidFill>
                  <a:schemeClr val="bg2"/>
                </a:solidFill>
                <a:latin typeface="TH SarabunPSK" pitchFamily="34" charset="-34"/>
                <a:cs typeface="TH SarabunPSK" pitchFamily="34" charset="-34"/>
              </a:rPr>
              <a:t>1) ไผ่ซางหม่น		จำนวน 5 ต้น		</a:t>
            </a:r>
            <a:r>
              <a:rPr lang="th-TH" sz="2800" b="1" dirty="0" smtClean="0">
                <a:solidFill>
                  <a:schemeClr val="bg2"/>
                </a:solidFill>
                <a:latin typeface="TH SarabunPSK" pitchFamily="34" charset="-34"/>
                <a:cs typeface="TH SarabunPSK" pitchFamily="34" charset="-34"/>
              </a:rPr>
              <a:t>      2</a:t>
            </a:r>
            <a:r>
              <a:rPr lang="th-TH" sz="2800" b="1" dirty="0">
                <a:solidFill>
                  <a:schemeClr val="bg2"/>
                </a:solidFill>
                <a:latin typeface="TH SarabunPSK" pitchFamily="34" charset="-34"/>
                <a:cs typeface="TH SarabunPSK" pitchFamily="34" charset="-34"/>
              </a:rPr>
              <a:t>) มะขามเปรี้ยวฝักใหญ่	จำนวน  5 ต้น</a:t>
            </a:r>
          </a:p>
          <a:p>
            <a:r>
              <a:rPr lang="th-TH" sz="2800" b="1" dirty="0">
                <a:solidFill>
                  <a:schemeClr val="bg2"/>
                </a:solidFill>
                <a:latin typeface="TH SarabunPSK" pitchFamily="34" charset="-34"/>
                <a:cs typeface="TH SarabunPSK" pitchFamily="34" charset="-34"/>
              </a:rPr>
              <a:t>	3) มะม่วง			จำนวน  5 ต้น		4) สะเดา				</a:t>
            </a:r>
            <a:r>
              <a:rPr lang="th-TH" sz="2800" b="1" dirty="0" smtClean="0">
                <a:solidFill>
                  <a:schemeClr val="bg2"/>
                </a:solidFill>
                <a:latin typeface="TH SarabunPSK" pitchFamily="34" charset="-34"/>
                <a:cs typeface="TH SarabunPSK" pitchFamily="34" charset="-34"/>
              </a:rPr>
              <a:t>      จำนวน  </a:t>
            </a:r>
            <a:r>
              <a:rPr lang="th-TH" sz="2800" b="1" dirty="0">
                <a:solidFill>
                  <a:schemeClr val="bg2"/>
                </a:solidFill>
                <a:latin typeface="TH SarabunPSK" pitchFamily="34" charset="-34"/>
                <a:cs typeface="TH SarabunPSK" pitchFamily="34" charset="-34"/>
              </a:rPr>
              <a:t>5 ต้น</a:t>
            </a:r>
          </a:p>
          <a:p>
            <a:r>
              <a:rPr lang="th-TH" sz="2800" b="1" dirty="0">
                <a:solidFill>
                  <a:schemeClr val="bg2"/>
                </a:solidFill>
                <a:latin typeface="TH SarabunPSK" pitchFamily="34" charset="-34"/>
                <a:cs typeface="TH SarabunPSK" pitchFamily="34" charset="-34"/>
              </a:rPr>
              <a:t>	5) </a:t>
            </a:r>
            <a:r>
              <a:rPr lang="th-TH" sz="2800" b="1" dirty="0" err="1">
                <a:solidFill>
                  <a:schemeClr val="bg2"/>
                </a:solidFill>
                <a:latin typeface="TH SarabunPSK" pitchFamily="34" charset="-34"/>
                <a:cs typeface="TH SarabunPSK" pitchFamily="34" charset="-34"/>
              </a:rPr>
              <a:t>อะ</a:t>
            </a:r>
            <a:r>
              <a:rPr lang="th-TH" sz="2800" b="1" dirty="0">
                <a:solidFill>
                  <a:schemeClr val="bg2"/>
                </a:solidFill>
                <a:latin typeface="TH SarabunPSK" pitchFamily="34" charset="-34"/>
                <a:cs typeface="TH SarabunPSK" pitchFamily="34" charset="-34"/>
              </a:rPr>
              <a:t>โวคาโด			จำนวน  5 ต้น		6) กล้วยเพาะเลี้ยง</a:t>
            </a:r>
            <a:r>
              <a:rPr lang="th-TH" sz="2800" b="1" dirty="0" smtClean="0">
                <a:solidFill>
                  <a:schemeClr val="bg2"/>
                </a:solidFill>
                <a:latin typeface="TH SarabunPSK" pitchFamily="34" charset="-34"/>
                <a:cs typeface="TH SarabunPSK" pitchFamily="34" charset="-34"/>
              </a:rPr>
              <a:t>เนื้อเยื่อ   จำนวน </a:t>
            </a:r>
            <a:r>
              <a:rPr lang="th-TH" sz="2800" b="1" dirty="0">
                <a:solidFill>
                  <a:schemeClr val="bg2"/>
                </a:solidFill>
                <a:latin typeface="TH SarabunPSK" pitchFamily="34" charset="-34"/>
                <a:cs typeface="TH SarabunPSK" pitchFamily="34" charset="-34"/>
              </a:rPr>
              <a:t>15 ต้น</a:t>
            </a:r>
          </a:p>
          <a:p>
            <a:r>
              <a:rPr lang="th-TH" sz="2800" b="1" dirty="0">
                <a:solidFill>
                  <a:schemeClr val="bg2"/>
                </a:solidFill>
                <a:latin typeface="TH SarabunPSK" pitchFamily="34" charset="-34"/>
                <a:cs typeface="TH SarabunPSK" pitchFamily="34" charset="-34"/>
              </a:rPr>
              <a:t>	7) พริก				จำนวน 30 ต้น		8) มะเขือเปราะ			จำนวน 30 ต้น</a:t>
            </a:r>
          </a:p>
          <a:p>
            <a:endParaRPr lang="th-TH" sz="10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2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sz="28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4.1.2 </a:t>
            </a:r>
            <a:r>
              <a:rPr lang="th-TH" sz="2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ต้นพันธุ์ไม้มีค่า ตามพระราชบัญญัติสวนป่า (ฉบับที่ 2 พ.ศ. 2558) จากกรมป่าไม้ จำนวน 100 </a:t>
            </a:r>
            <a:r>
              <a:rPr lang="th-TH" sz="28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ต้น/ราย</a:t>
            </a:r>
            <a:endParaRPr lang="th-TH" sz="28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/>
            <a:endParaRPr lang="th-TH" sz="10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xmlns="" id="{B6464D1C-33E9-03F4-E026-B493C1A923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190" b="73478" l="17680" r="74539">
                        <a14:foregroundMark x1="40253" y1="30648" x2="51317" y2="40093"/>
                        <a14:foregroundMark x1="49104" y1="30093" x2="53214" y2="39537"/>
                        <a14:foregroundMark x1="49737" y1="36204" x2="49315" y2="72593"/>
                        <a14:foregroundMark x1="49315" y1="72593" x2="51001" y2="72870"/>
                        <a14:foregroundMark x1="53530" y1="37870" x2="59852" y2="34815"/>
                        <a14:foregroundMark x1="48788" y1="38426" x2="40253" y2="34907"/>
                        <a14:foregroundMark x1="40253" y1="34907" x2="39305" y2="3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73" t="6779" r="18354" b="19111"/>
          <a:stretch/>
        </p:blipFill>
        <p:spPr>
          <a:xfrm>
            <a:off x="-427453" y="1293524"/>
            <a:ext cx="2662990" cy="316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952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C71F-A1B5-436E-9D86-2EF5F3D77364}" type="slidenum">
              <a:rPr lang="th-TH" smtClean="0"/>
              <a:pPr/>
              <a:t>7</a:t>
            </a:fld>
            <a:endParaRPr lang="th-TH"/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xmlns="" id="{D8F96907-2CCC-B73B-6D18-246060E7679E}"/>
              </a:ext>
            </a:extLst>
          </p:cNvPr>
          <p:cNvSpPr txBox="1"/>
          <p:nvPr/>
        </p:nvSpPr>
        <p:spPr>
          <a:xfrm>
            <a:off x="204953" y="262175"/>
            <a:ext cx="11792606" cy="6333649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4.2 สมาชิก </a:t>
            </a:r>
            <a:r>
              <a:rPr lang="th-TH" sz="3200" b="1" dirty="0" err="1" smtClean="0">
                <a:latin typeface="TH SarabunPSK" pitchFamily="34" charset="-34"/>
                <a:cs typeface="TH SarabunPSK" pitchFamily="34" charset="-34"/>
              </a:rPr>
              <a:t>ศพก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.ได้รับ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สนับสนุนต้นพันธุ์ จำนวน 50 ต้น ประกอบด้วย</a:t>
            </a:r>
          </a:p>
          <a:p>
            <a:endParaRPr lang="th-TH" sz="11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4.2.1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ไม้ผล ไม้ยืนต้น พืชผัก และพืชอาหาร จากกรมส่งเสริมการเกษตร จำนวน 10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ต้น/ราย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จำแนกเป็นพืช 5 ชนิด ดังนี้</a:t>
            </a:r>
          </a:p>
          <a:p>
            <a:r>
              <a:rPr lang="th-TH" sz="32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	1) มะขามเปรี้ยวฝักใหญ่		</a:t>
            </a:r>
            <a:r>
              <a:rPr lang="th-TH" sz="32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	จำนวน  </a:t>
            </a:r>
            <a:r>
              <a:rPr lang="th-TH" sz="32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1 ต้น</a:t>
            </a:r>
          </a:p>
          <a:p>
            <a:r>
              <a:rPr lang="th-TH" sz="32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	2) มะม่วง						จำนวน  1 ต้น</a:t>
            </a:r>
          </a:p>
          <a:p>
            <a:r>
              <a:rPr lang="th-TH" sz="32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	3) กล้วยเพาะเลี้ยงเนื้อเยื่อ		จำนวน  2 ต้น</a:t>
            </a:r>
          </a:p>
          <a:p>
            <a:r>
              <a:rPr lang="th-TH" sz="32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	4) พริก							จำนวน  3 ต้น</a:t>
            </a:r>
          </a:p>
          <a:p>
            <a:r>
              <a:rPr lang="th-TH" sz="32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	5) มะเขือเปราะ				</a:t>
            </a:r>
            <a:r>
              <a:rPr lang="th-TH" sz="32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	จำนวน  </a:t>
            </a:r>
            <a:r>
              <a:rPr lang="th-TH" sz="32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3 ต้น</a:t>
            </a:r>
          </a:p>
          <a:p>
            <a:endParaRPr lang="th-TH" sz="14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4.2.2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ต้นพันธุ์ไม้มีค่า ตามพระราชบัญญัติสวนป่า (ฉบับที่ 2 พ.ศ. 2558) จากกรมป่าไม้ จำนวน 40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ต้น/ราย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  <a:p>
            <a:pPr algn="thaiDist"/>
            <a:endParaRPr lang="th-TH" sz="105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xmlns="" id="{61DE574D-7F15-923B-CF61-89C42EAA0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556" r="91389">
                        <a14:foregroundMark x1="9167" y1="83056" x2="9167" y2="65833"/>
                        <a14:foregroundMark x1="6111" y1="68611" x2="5833" y2="68056"/>
                        <a14:foregroundMark x1="91389" y1="63889" x2="91111" y2="5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094" y="1708484"/>
            <a:ext cx="3441032" cy="344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175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: มุมมน 6"/>
          <p:cNvSpPr/>
          <p:nvPr/>
        </p:nvSpPr>
        <p:spPr>
          <a:xfrm>
            <a:off x="4475480" y="288798"/>
            <a:ext cx="6842760" cy="768641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ln w="0"/>
                <a:solidFill>
                  <a:srgbClr val="5B9BD5">
                    <a:lumMod val="20000"/>
                    <a:lumOff val="80000"/>
                  </a:srgb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sz="400" dirty="0">
              <a:solidFill>
                <a:srgbClr val="5B9BD5">
                  <a:lumMod val="20000"/>
                  <a:lumOff val="80000"/>
                </a:srgb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C71F-A1B5-436E-9D86-2EF5F3D77364}" type="slidenum">
              <a:rPr lang="th-TH" smtClean="0"/>
              <a:pPr/>
              <a:t>8</a:t>
            </a:fld>
            <a:endParaRPr lang="th-TH"/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4806339" y="87596"/>
            <a:ext cx="6770322" cy="9337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โครงการ“ต้นกล้าสานฝันปันรัก...สู่ลูกหลาน”</a:t>
            </a:r>
            <a:endParaRPr lang="th-TH" sz="3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216009" y="673119"/>
            <a:ext cx="2588152" cy="646986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3200" b="1" u="sng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ผลที่คาดว่าจะได้รับ</a:t>
            </a:r>
            <a:r>
              <a:rPr lang="th-TH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32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9"/>
          <a:stretch/>
        </p:blipFill>
        <p:spPr bwMode="auto">
          <a:xfrm>
            <a:off x="355600" y="1482666"/>
            <a:ext cx="9580880" cy="52838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xmlns="" id="{E8E64E34-B309-4AA8-2F10-C73A9FB75E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9167" l="3056" r="98056">
                        <a14:foregroundMark x1="32500" y1="49444" x2="69444" y2="93056"/>
                        <a14:foregroundMark x1="69444" y1="93056" x2="74167" y2="96667"/>
                        <a14:foregroundMark x1="11111" y1="49167" x2="1389" y2="58611"/>
                        <a14:foregroundMark x1="1389" y1="58611" x2="9722" y2="79444"/>
                        <a14:foregroundMark x1="9722" y1="79444" x2="15278" y2="83056"/>
                        <a14:foregroundMark x1="4722" y1="95000" x2="98333" y2="48333"/>
                        <a14:foregroundMark x1="94444" y1="76667" x2="33056" y2="97778"/>
                        <a14:foregroundMark x1="33056" y1="97778" x2="33056" y2="97778"/>
                        <a14:foregroundMark x1="64722" y1="44722" x2="53056" y2="71111"/>
                        <a14:foregroundMark x1="83333" y1="82778" x2="96389" y2="96389"/>
                        <a14:foregroundMark x1="1111" y1="61389" x2="3333" y2="97778"/>
                        <a14:foregroundMark x1="3333" y1="97778" x2="3333" y2="97778"/>
                        <a14:foregroundMark x1="55833" y1="47222" x2="48889" y2="55000"/>
                        <a14:foregroundMark x1="48333" y1="40833" x2="50833" y2="48333"/>
                        <a14:foregroundMark x1="72500" y1="29444" x2="78056" y2="38889"/>
                        <a14:foregroundMark x1="81667" y1="32500" x2="76667" y2="37222"/>
                        <a14:foregroundMark x1="78889" y1="31111" x2="82500" y2="37222"/>
                        <a14:foregroundMark x1="50278" y1="81667" x2="17778" y2="99167"/>
                        <a14:foregroundMark x1="45833" y1="50833" x2="48333" y2="55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260" y="4765272"/>
            <a:ext cx="2545739" cy="2001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181" y="-302047"/>
            <a:ext cx="1268040" cy="150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9359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: มุมมน 6"/>
          <p:cNvSpPr/>
          <p:nvPr/>
        </p:nvSpPr>
        <p:spPr>
          <a:xfrm>
            <a:off x="4770120" y="227971"/>
            <a:ext cx="6842760" cy="768641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ln w="0"/>
                <a:solidFill>
                  <a:srgbClr val="5B9BD5">
                    <a:lumMod val="20000"/>
                    <a:lumOff val="80000"/>
                  </a:srgb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sz="400" dirty="0">
              <a:solidFill>
                <a:srgbClr val="5B9BD5">
                  <a:lumMod val="20000"/>
                  <a:lumOff val="80000"/>
                </a:srgb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C71F-A1B5-436E-9D86-2EF5F3D77364}" type="slidenum">
              <a:rPr lang="th-TH" smtClean="0"/>
              <a:pPr/>
              <a:t>9</a:t>
            </a:fld>
            <a:endParaRPr lang="th-TH"/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4806339" y="87596"/>
            <a:ext cx="6770322" cy="9337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โครงการ“ต้นกล้าสานฝันปันรัก...สู่ลูกหลาน”</a:t>
            </a:r>
            <a:endParaRPr lang="th-TH" sz="3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216009" y="827385"/>
            <a:ext cx="2506871" cy="646986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3200" b="1" u="sng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ผลที่คาดว่าจะได้รับ</a:t>
            </a:r>
            <a:r>
              <a:rPr lang="th-TH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32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1692912"/>
            <a:ext cx="9326881" cy="4157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xmlns="" id="{E8E64E34-B309-4AA8-2F10-C73A9FB75E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9167" l="3056" r="98056">
                        <a14:foregroundMark x1="32500" y1="49444" x2="69444" y2="93056"/>
                        <a14:foregroundMark x1="69444" y1="93056" x2="74167" y2="96667"/>
                        <a14:foregroundMark x1="11111" y1="49167" x2="1389" y2="58611"/>
                        <a14:foregroundMark x1="1389" y1="58611" x2="9722" y2="79444"/>
                        <a14:foregroundMark x1="9722" y1="79444" x2="15278" y2="83056"/>
                        <a14:foregroundMark x1="4722" y1="95000" x2="98333" y2="48333"/>
                        <a14:foregroundMark x1="94444" y1="76667" x2="33056" y2="97778"/>
                        <a14:foregroundMark x1="33056" y1="97778" x2="33056" y2="97778"/>
                        <a14:foregroundMark x1="64722" y1="44722" x2="53056" y2="71111"/>
                        <a14:foregroundMark x1="83333" y1="82778" x2="96389" y2="96389"/>
                        <a14:foregroundMark x1="1111" y1="61389" x2="3333" y2="97778"/>
                        <a14:foregroundMark x1="3333" y1="97778" x2="3333" y2="97778"/>
                        <a14:foregroundMark x1="55833" y1="47222" x2="48889" y2="55000"/>
                        <a14:foregroundMark x1="48333" y1="40833" x2="50833" y2="48333"/>
                        <a14:foregroundMark x1="72500" y1="29444" x2="78056" y2="38889"/>
                        <a14:foregroundMark x1="81667" y1="32500" x2="76667" y2="37222"/>
                        <a14:foregroundMark x1="78889" y1="31111" x2="82500" y2="37222"/>
                        <a14:foregroundMark x1="50278" y1="81667" x2="17778" y2="99167"/>
                        <a14:foregroundMark x1="45833" y1="50833" x2="48333" y2="55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761" y="4267200"/>
            <a:ext cx="2552880" cy="222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522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เส้นบาง">
  <a:themeElements>
    <a:clrScheme name="เส้นบาง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เส้นบาง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เส้นบาง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4.xml><?xml version="1.0" encoding="utf-8"?>
<a:theme xmlns:a="http://schemas.openxmlformats.org/drawingml/2006/main" name="1_เส้นบาง">
  <a:themeElements>
    <a:clrScheme name="เส้นบาง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เส้นบาง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เส้นบาง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2777</TotalTime>
  <Words>221</Words>
  <Application>Microsoft Office PowerPoint</Application>
  <PresentationFormat>กำหนดเอง</PresentationFormat>
  <Paragraphs>60</Paragraphs>
  <Slides>12</Slides>
  <Notes>10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4</vt:i4>
      </vt:variant>
      <vt:variant>
        <vt:lpstr>ชื่อเรื่องภาพนิ่ง</vt:lpstr>
      </vt:variant>
      <vt:variant>
        <vt:i4>12</vt:i4>
      </vt:variant>
    </vt:vector>
  </HeadingPairs>
  <TitlesOfParts>
    <vt:vector size="16" baseType="lpstr">
      <vt:lpstr>Office Theme</vt:lpstr>
      <vt:lpstr>Custom Design</vt:lpstr>
      <vt:lpstr>เส้นบาง</vt:lpstr>
      <vt:lpstr>1_เส้นบาง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DOAE</dc:creator>
  <cp:lastModifiedBy>prakan3-pc</cp:lastModifiedBy>
  <cp:revision>522</cp:revision>
  <cp:lastPrinted>2022-11-12T06:01:05Z</cp:lastPrinted>
  <dcterms:created xsi:type="dcterms:W3CDTF">2021-05-07T10:09:47Z</dcterms:created>
  <dcterms:modified xsi:type="dcterms:W3CDTF">2022-11-12T06:36:41Z</dcterms:modified>
</cp:coreProperties>
</file>